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4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  <p:sldMasterId id="2147483701" r:id="rId5"/>
    <p:sldMasterId id="2147483731" r:id="rId6"/>
    <p:sldMasterId id="2147483766" r:id="rId7"/>
    <p:sldMasterId id="2147483803" r:id="rId8"/>
  </p:sldMasterIdLst>
  <p:notesMasterIdLst>
    <p:notesMasterId r:id="rId26"/>
  </p:notesMasterIdLst>
  <p:sldIdLst>
    <p:sldId id="495" r:id="rId9"/>
    <p:sldId id="491" r:id="rId10"/>
    <p:sldId id="487" r:id="rId11"/>
    <p:sldId id="300" r:id="rId12"/>
    <p:sldId id="458" r:id="rId13"/>
    <p:sldId id="486" r:id="rId14"/>
    <p:sldId id="477" r:id="rId15"/>
    <p:sldId id="478" r:id="rId16"/>
    <p:sldId id="479" r:id="rId17"/>
    <p:sldId id="481" r:id="rId18"/>
    <p:sldId id="492" r:id="rId19"/>
    <p:sldId id="488" r:id="rId20"/>
    <p:sldId id="489" r:id="rId21"/>
    <p:sldId id="490" r:id="rId22"/>
    <p:sldId id="493" r:id="rId23"/>
    <p:sldId id="494" r:id="rId24"/>
    <p:sldId id="39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94"/>
    <a:srgbClr val="335EAC"/>
    <a:srgbClr val="FFFC00"/>
    <a:srgbClr val="E5EEEF"/>
    <a:srgbClr val="39C5F3"/>
    <a:srgbClr val="4FBA6F"/>
    <a:srgbClr val="FF6D2D"/>
    <a:srgbClr val="000000"/>
    <a:srgbClr val="5D4A9E"/>
    <a:srgbClr val="FE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69"/>
    <p:restoredTop sz="70340"/>
  </p:normalViewPr>
  <p:slideViewPr>
    <p:cSldViewPr snapToGrid="0">
      <p:cViewPr varScale="1">
        <p:scale>
          <a:sx n="88" d="100"/>
          <a:sy n="88" d="100"/>
        </p:scale>
        <p:origin x="110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Walters" userId="3aaaba8f-7ee2-47dd-846f-ba0c55d6026d" providerId="ADAL" clId="{F0F434F1-1E5E-494F-A642-B6227A709E90}"/>
    <pc:docChg chg="custSel modSld modMainMaster">
      <pc:chgData name="Dan Walters" userId="3aaaba8f-7ee2-47dd-846f-ba0c55d6026d" providerId="ADAL" clId="{F0F434F1-1E5E-494F-A642-B6227A709E90}" dt="2021-09-29T14:59:02.683" v="8" actId="20577"/>
      <pc:docMkLst>
        <pc:docMk/>
      </pc:docMkLst>
      <pc:sldChg chg="modSp modNotesTx">
        <pc:chgData name="Dan Walters" userId="3aaaba8f-7ee2-47dd-846f-ba0c55d6026d" providerId="ADAL" clId="{F0F434F1-1E5E-494F-A642-B6227A709E90}" dt="2021-09-29T14:59:00.470" v="7" actId="20577"/>
        <pc:sldMkLst>
          <pc:docMk/>
          <pc:sldMk cId="2988787346" sldId="300"/>
        </pc:sldMkLst>
        <pc:spChg chg="mod">
          <ac:chgData name="Dan Walters" userId="3aaaba8f-7ee2-47dd-846f-ba0c55d6026d" providerId="ADAL" clId="{F0F434F1-1E5E-494F-A642-B6227A709E90}" dt="2021-09-29T14:54:47.155" v="0"/>
          <ac:spMkLst>
            <pc:docMk/>
            <pc:sldMk cId="2988787346" sldId="300"/>
            <ac:spMk id="4" creationId="{2142F6AA-10F0-6740-8804-9F59D29667EA}"/>
          </ac:spMkLst>
        </pc:spChg>
      </pc:sldChg>
      <pc:sldChg chg="addSp delSp modSp mod">
        <pc:chgData name="Dan Walters" userId="3aaaba8f-7ee2-47dd-846f-ba0c55d6026d" providerId="ADAL" clId="{F0F434F1-1E5E-494F-A642-B6227A709E90}" dt="2021-09-29T14:56:34.643" v="6" actId="478"/>
        <pc:sldMkLst>
          <pc:docMk/>
          <pc:sldMk cId="2852299096" sldId="398"/>
        </pc:sldMkLst>
        <pc:spChg chg="mod">
          <ac:chgData name="Dan Walters" userId="3aaaba8f-7ee2-47dd-846f-ba0c55d6026d" providerId="ADAL" clId="{F0F434F1-1E5E-494F-A642-B6227A709E90}" dt="2021-09-29T14:54:47.155" v="0"/>
          <ac:spMkLst>
            <pc:docMk/>
            <pc:sldMk cId="2852299096" sldId="398"/>
            <ac:spMk id="22" creationId="{85C60443-A63F-2941-ADEA-FDCC4C080153}"/>
          </ac:spMkLst>
        </pc:spChg>
        <pc:picChg chg="add del mod">
          <ac:chgData name="Dan Walters" userId="3aaaba8f-7ee2-47dd-846f-ba0c55d6026d" providerId="ADAL" clId="{F0F434F1-1E5E-494F-A642-B6227A709E90}" dt="2021-09-29T14:56:34.643" v="6" actId="478"/>
          <ac:picMkLst>
            <pc:docMk/>
            <pc:sldMk cId="2852299096" sldId="398"/>
            <ac:picMk id="7" creationId="{6979717A-3584-E54F-BDD0-BE6B99B0F963}"/>
          </ac:picMkLst>
        </pc:picChg>
      </pc:sldChg>
      <pc:sldChg chg="modSp modNotesTx">
        <pc:chgData name="Dan Walters" userId="3aaaba8f-7ee2-47dd-846f-ba0c55d6026d" providerId="ADAL" clId="{F0F434F1-1E5E-494F-A642-B6227A709E90}" dt="2021-09-29T14:59:02.683" v="8" actId="20577"/>
        <pc:sldMkLst>
          <pc:docMk/>
          <pc:sldMk cId="942962810" sldId="458"/>
        </pc:sldMkLst>
        <pc:spChg chg="mod">
          <ac:chgData name="Dan Walters" userId="3aaaba8f-7ee2-47dd-846f-ba0c55d6026d" providerId="ADAL" clId="{F0F434F1-1E5E-494F-A642-B6227A709E90}" dt="2021-09-29T14:54:47.155" v="0"/>
          <ac:spMkLst>
            <pc:docMk/>
            <pc:sldMk cId="942962810" sldId="458"/>
            <ac:spMk id="4" creationId="{DDA2ACDE-9C35-1647-8F8C-57882C78DEF5}"/>
          </ac:spMkLst>
        </pc:spChg>
      </pc:sldChg>
      <pc:sldChg chg="modSp">
        <pc:chgData name="Dan Walters" userId="3aaaba8f-7ee2-47dd-846f-ba0c55d6026d" providerId="ADAL" clId="{F0F434F1-1E5E-494F-A642-B6227A709E90}" dt="2021-09-29T14:54:47.155" v="0"/>
        <pc:sldMkLst>
          <pc:docMk/>
          <pc:sldMk cId="3245852314" sldId="477"/>
        </pc:sldMkLst>
        <pc:spChg chg="mod">
          <ac:chgData name="Dan Walters" userId="3aaaba8f-7ee2-47dd-846f-ba0c55d6026d" providerId="ADAL" clId="{F0F434F1-1E5E-494F-A642-B6227A709E90}" dt="2021-09-29T14:54:47.155" v="0"/>
          <ac:spMkLst>
            <pc:docMk/>
            <pc:sldMk cId="3245852314" sldId="477"/>
            <ac:spMk id="4" creationId="{F62D22DD-806E-3E4F-841F-1A6A7D664898}"/>
          </ac:spMkLst>
        </pc:spChg>
      </pc:sldChg>
      <pc:sldChg chg="modSp">
        <pc:chgData name="Dan Walters" userId="3aaaba8f-7ee2-47dd-846f-ba0c55d6026d" providerId="ADAL" clId="{F0F434F1-1E5E-494F-A642-B6227A709E90}" dt="2021-09-29T14:54:47.155" v="0"/>
        <pc:sldMkLst>
          <pc:docMk/>
          <pc:sldMk cId="1029186264" sldId="478"/>
        </pc:sldMkLst>
        <pc:spChg chg="mod">
          <ac:chgData name="Dan Walters" userId="3aaaba8f-7ee2-47dd-846f-ba0c55d6026d" providerId="ADAL" clId="{F0F434F1-1E5E-494F-A642-B6227A709E90}" dt="2021-09-29T14:54:47.155" v="0"/>
          <ac:spMkLst>
            <pc:docMk/>
            <pc:sldMk cId="1029186264" sldId="478"/>
            <ac:spMk id="4" creationId="{F62D22DD-806E-3E4F-841F-1A6A7D664898}"/>
          </ac:spMkLst>
        </pc:spChg>
      </pc:sldChg>
      <pc:sldChg chg="modSp">
        <pc:chgData name="Dan Walters" userId="3aaaba8f-7ee2-47dd-846f-ba0c55d6026d" providerId="ADAL" clId="{F0F434F1-1E5E-494F-A642-B6227A709E90}" dt="2021-09-29T14:54:47.155" v="0"/>
        <pc:sldMkLst>
          <pc:docMk/>
          <pc:sldMk cId="390786368" sldId="479"/>
        </pc:sldMkLst>
        <pc:spChg chg="mod">
          <ac:chgData name="Dan Walters" userId="3aaaba8f-7ee2-47dd-846f-ba0c55d6026d" providerId="ADAL" clId="{F0F434F1-1E5E-494F-A642-B6227A709E90}" dt="2021-09-29T14:54:47.155" v="0"/>
          <ac:spMkLst>
            <pc:docMk/>
            <pc:sldMk cId="390786368" sldId="479"/>
            <ac:spMk id="4" creationId="{F62D22DD-806E-3E4F-841F-1A6A7D664898}"/>
          </ac:spMkLst>
        </pc:spChg>
      </pc:sldChg>
      <pc:sldChg chg="modSp">
        <pc:chgData name="Dan Walters" userId="3aaaba8f-7ee2-47dd-846f-ba0c55d6026d" providerId="ADAL" clId="{F0F434F1-1E5E-494F-A642-B6227A709E90}" dt="2021-09-29T14:54:47.155" v="0"/>
        <pc:sldMkLst>
          <pc:docMk/>
          <pc:sldMk cId="3392611379" sldId="481"/>
        </pc:sldMkLst>
        <pc:spChg chg="mod">
          <ac:chgData name="Dan Walters" userId="3aaaba8f-7ee2-47dd-846f-ba0c55d6026d" providerId="ADAL" clId="{F0F434F1-1E5E-494F-A642-B6227A709E90}" dt="2021-09-29T14:54:47.155" v="0"/>
          <ac:spMkLst>
            <pc:docMk/>
            <pc:sldMk cId="3392611379" sldId="481"/>
            <ac:spMk id="4" creationId="{04947502-0317-FA41-A096-FB82577DE91F}"/>
          </ac:spMkLst>
        </pc:spChg>
      </pc:sldChg>
      <pc:sldChg chg="modSp">
        <pc:chgData name="Dan Walters" userId="3aaaba8f-7ee2-47dd-846f-ba0c55d6026d" providerId="ADAL" clId="{F0F434F1-1E5E-494F-A642-B6227A709E90}" dt="2021-09-29T14:54:47.155" v="0"/>
        <pc:sldMkLst>
          <pc:docMk/>
          <pc:sldMk cId="3848355506" sldId="486"/>
        </pc:sldMkLst>
        <pc:spChg chg="mod">
          <ac:chgData name="Dan Walters" userId="3aaaba8f-7ee2-47dd-846f-ba0c55d6026d" providerId="ADAL" clId="{F0F434F1-1E5E-494F-A642-B6227A709E90}" dt="2021-09-29T14:54:47.155" v="0"/>
          <ac:spMkLst>
            <pc:docMk/>
            <pc:sldMk cId="3848355506" sldId="486"/>
            <ac:spMk id="4" creationId="{F62D22DD-806E-3E4F-841F-1A6A7D664898}"/>
          </ac:spMkLst>
        </pc:spChg>
      </pc:sldChg>
      <pc:sldChg chg="addSp modSp mod modClrScheme chgLayout">
        <pc:chgData name="Dan Walters" userId="3aaaba8f-7ee2-47dd-846f-ba0c55d6026d" providerId="ADAL" clId="{F0F434F1-1E5E-494F-A642-B6227A709E90}" dt="2021-09-29T14:55:09.336" v="2"/>
        <pc:sldMkLst>
          <pc:docMk/>
          <pc:sldMk cId="1947637605" sldId="487"/>
        </pc:sldMkLst>
        <pc:spChg chg="mod ord">
          <ac:chgData name="Dan Walters" userId="3aaaba8f-7ee2-47dd-846f-ba0c55d6026d" providerId="ADAL" clId="{F0F434F1-1E5E-494F-A642-B6227A709E90}" dt="2021-09-29T14:55:04.577" v="1" actId="700"/>
          <ac:spMkLst>
            <pc:docMk/>
            <pc:sldMk cId="1947637605" sldId="487"/>
            <ac:spMk id="2" creationId="{B1B6BF43-985D-884F-8ED2-17BAC9FA75EA}"/>
          </ac:spMkLst>
        </pc:spChg>
        <pc:spChg chg="add mod ord">
          <ac:chgData name="Dan Walters" userId="3aaaba8f-7ee2-47dd-846f-ba0c55d6026d" providerId="ADAL" clId="{F0F434F1-1E5E-494F-A642-B6227A709E90}" dt="2021-09-29T14:55:04.577" v="1" actId="700"/>
          <ac:spMkLst>
            <pc:docMk/>
            <pc:sldMk cId="1947637605" sldId="487"/>
            <ac:spMk id="3" creationId="{A0362AB0-FB8A-7F45-B58A-5E0388305074}"/>
          </ac:spMkLst>
        </pc:spChg>
        <pc:spChg chg="add mod">
          <ac:chgData name="Dan Walters" userId="3aaaba8f-7ee2-47dd-846f-ba0c55d6026d" providerId="ADAL" clId="{F0F434F1-1E5E-494F-A642-B6227A709E90}" dt="2021-09-29T14:55:09.336" v="2"/>
          <ac:spMkLst>
            <pc:docMk/>
            <pc:sldMk cId="1947637605" sldId="487"/>
            <ac:spMk id="7" creationId="{7EB69383-D45B-1A4C-B18A-E5C040F74DA6}"/>
          </ac:spMkLst>
        </pc:spChg>
      </pc:sldChg>
      <pc:sldChg chg="modSp">
        <pc:chgData name="Dan Walters" userId="3aaaba8f-7ee2-47dd-846f-ba0c55d6026d" providerId="ADAL" clId="{F0F434F1-1E5E-494F-A642-B6227A709E90}" dt="2021-09-29T14:54:47.155" v="0"/>
        <pc:sldMkLst>
          <pc:docMk/>
          <pc:sldMk cId="1373663281" sldId="491"/>
        </pc:sldMkLst>
        <pc:spChg chg="mod">
          <ac:chgData name="Dan Walters" userId="3aaaba8f-7ee2-47dd-846f-ba0c55d6026d" providerId="ADAL" clId="{F0F434F1-1E5E-494F-A642-B6227A709E90}" dt="2021-09-29T14:54:47.155" v="0"/>
          <ac:spMkLst>
            <pc:docMk/>
            <pc:sldMk cId="1373663281" sldId="491"/>
            <ac:spMk id="6" creationId="{A123B3E3-9C67-7742-B6EE-BA26719461FF}"/>
          </ac:spMkLst>
        </pc:spChg>
      </pc:sldChg>
      <pc:sldChg chg="modSp">
        <pc:chgData name="Dan Walters" userId="3aaaba8f-7ee2-47dd-846f-ba0c55d6026d" providerId="ADAL" clId="{F0F434F1-1E5E-494F-A642-B6227A709E90}" dt="2021-09-29T14:54:47.155" v="0"/>
        <pc:sldMkLst>
          <pc:docMk/>
          <pc:sldMk cId="484165977" sldId="492"/>
        </pc:sldMkLst>
        <pc:spChg chg="mod">
          <ac:chgData name="Dan Walters" userId="3aaaba8f-7ee2-47dd-846f-ba0c55d6026d" providerId="ADAL" clId="{F0F434F1-1E5E-494F-A642-B6227A709E90}" dt="2021-09-29T14:54:47.155" v="0"/>
          <ac:spMkLst>
            <pc:docMk/>
            <pc:sldMk cId="484165977" sldId="492"/>
            <ac:spMk id="4" creationId="{0DA39817-A97A-6C4E-9B58-72957813CED5}"/>
          </ac:spMkLst>
        </pc:spChg>
      </pc:sldChg>
      <pc:sldChg chg="modSp">
        <pc:chgData name="Dan Walters" userId="3aaaba8f-7ee2-47dd-846f-ba0c55d6026d" providerId="ADAL" clId="{F0F434F1-1E5E-494F-A642-B6227A709E90}" dt="2021-09-29T14:54:47.155" v="0"/>
        <pc:sldMkLst>
          <pc:docMk/>
          <pc:sldMk cId="2537527" sldId="493"/>
        </pc:sldMkLst>
        <pc:spChg chg="mod">
          <ac:chgData name="Dan Walters" userId="3aaaba8f-7ee2-47dd-846f-ba0c55d6026d" providerId="ADAL" clId="{F0F434F1-1E5E-494F-A642-B6227A709E90}" dt="2021-09-29T14:54:47.155" v="0"/>
          <ac:spMkLst>
            <pc:docMk/>
            <pc:sldMk cId="2537527" sldId="493"/>
            <ac:spMk id="4" creationId="{91A4BAA0-A62C-A04F-A6A8-1F3AC3081D2D}"/>
          </ac:spMkLst>
        </pc:spChg>
      </pc:sldChg>
      <pc:sldChg chg="modSp">
        <pc:chgData name="Dan Walters" userId="3aaaba8f-7ee2-47dd-846f-ba0c55d6026d" providerId="ADAL" clId="{F0F434F1-1E5E-494F-A642-B6227A709E90}" dt="2021-09-29T14:54:47.155" v="0"/>
        <pc:sldMkLst>
          <pc:docMk/>
          <pc:sldMk cId="486598373" sldId="494"/>
        </pc:sldMkLst>
        <pc:spChg chg="mod">
          <ac:chgData name="Dan Walters" userId="3aaaba8f-7ee2-47dd-846f-ba0c55d6026d" providerId="ADAL" clId="{F0F434F1-1E5E-494F-A642-B6227A709E90}" dt="2021-09-29T14:54:47.155" v="0"/>
          <ac:spMkLst>
            <pc:docMk/>
            <pc:sldMk cId="486598373" sldId="494"/>
            <ac:spMk id="4" creationId="{6468F068-17D3-A54A-B490-6A5FCF3829B6}"/>
          </ac:spMkLst>
        </pc:spChg>
      </pc:sldChg>
      <pc:sldChg chg="modSp">
        <pc:chgData name="Dan Walters" userId="3aaaba8f-7ee2-47dd-846f-ba0c55d6026d" providerId="ADAL" clId="{F0F434F1-1E5E-494F-A642-B6227A709E90}" dt="2021-09-29T14:54:47.155" v="0"/>
        <pc:sldMkLst>
          <pc:docMk/>
          <pc:sldMk cId="1087151260" sldId="495"/>
        </pc:sldMkLst>
        <pc:spChg chg="mod">
          <ac:chgData name="Dan Walters" userId="3aaaba8f-7ee2-47dd-846f-ba0c55d6026d" providerId="ADAL" clId="{F0F434F1-1E5E-494F-A642-B6227A709E90}" dt="2021-09-29T14:54:47.155" v="0"/>
          <ac:spMkLst>
            <pc:docMk/>
            <pc:sldMk cId="1087151260" sldId="495"/>
            <ac:spMk id="9" creationId="{87E85DE9-8885-624B-8F47-A9AD56225149}"/>
          </ac:spMkLst>
        </pc:spChg>
      </pc:sldChg>
      <pc:sldMasterChg chg="modSp modSldLayout">
        <pc:chgData name="Dan Walters" userId="3aaaba8f-7ee2-47dd-846f-ba0c55d6026d" providerId="ADAL" clId="{F0F434F1-1E5E-494F-A642-B6227A709E90}" dt="2021-09-29T14:54:47.155" v="0"/>
        <pc:sldMasterMkLst>
          <pc:docMk/>
          <pc:sldMasterMk cId="107919168" sldId="2147483648"/>
        </pc:sldMasterMkLst>
        <pc:spChg chg="mod">
          <ac:chgData name="Dan Walters" userId="3aaaba8f-7ee2-47dd-846f-ba0c55d6026d" providerId="ADAL" clId="{F0F434F1-1E5E-494F-A642-B6227A709E90}" dt="2021-09-29T14:54:47.155" v="0"/>
          <ac:spMkLst>
            <pc:docMk/>
            <pc:sldMasterMk cId="107919168" sldId="2147483648"/>
            <ac:spMk id="5" creationId="{1EBE48C3-0F6C-DE42-BCD7-E58E059CAE8C}"/>
          </ac:spMkLst>
        </pc:sp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107919168" sldId="2147483648"/>
            <pc:sldLayoutMk cId="1966496985" sldId="2147483649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107919168" sldId="2147483648"/>
              <pc:sldLayoutMk cId="1966496985" sldId="2147483649"/>
              <ac:spMk id="67" creationId="{E9E460F9-56F1-E546-BD12-3283FA51F49C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107919168" sldId="2147483648"/>
            <pc:sldLayoutMk cId="1283453896" sldId="2147483651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107919168" sldId="2147483648"/>
              <pc:sldLayoutMk cId="1283453896" sldId="2147483651"/>
              <ac:spMk id="26" creationId="{98673CA4-0124-D543-9D8C-F7757A8D4518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107919168" sldId="2147483648"/>
            <pc:sldLayoutMk cId="17229786" sldId="2147483652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107919168" sldId="2147483648"/>
              <pc:sldLayoutMk cId="17229786" sldId="2147483652"/>
              <ac:spMk id="6" creationId="{2398E721-2065-8640-9E19-F292A2EEF689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107919168" sldId="2147483648"/>
            <pc:sldLayoutMk cId="1736515569" sldId="2147483654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107919168" sldId="2147483648"/>
              <pc:sldLayoutMk cId="1736515569" sldId="2147483654"/>
              <ac:spMk id="4" creationId="{C1FC07AC-D491-464A-B738-B75BEA97BB12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107919168" sldId="2147483648"/>
            <pc:sldLayoutMk cId="2908770098" sldId="2147483658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107919168" sldId="2147483648"/>
              <pc:sldLayoutMk cId="2908770098" sldId="2147483658"/>
              <ac:spMk id="5" creationId="{5A03D159-FA7E-7946-A2E3-C277F421E076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107919168" sldId="2147483648"/>
            <pc:sldLayoutMk cId="989810908" sldId="2147483672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107919168" sldId="2147483648"/>
              <pc:sldLayoutMk cId="989810908" sldId="2147483672"/>
              <ac:spMk id="5" creationId="{4548D53F-9797-B141-B5E7-AB9CB133F5B0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107919168" sldId="2147483648"/>
            <pc:sldLayoutMk cId="3513337825" sldId="2147483674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107919168" sldId="2147483648"/>
              <pc:sldLayoutMk cId="3513337825" sldId="2147483674"/>
              <ac:spMk id="6" creationId="{2398E721-2065-8640-9E19-F292A2EEF689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107919168" sldId="2147483648"/>
            <pc:sldLayoutMk cId="449124169" sldId="2147483675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107919168" sldId="2147483648"/>
              <pc:sldLayoutMk cId="449124169" sldId="2147483675"/>
              <ac:spMk id="4" creationId="{C1FC07AC-D491-464A-B738-B75BEA97BB12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107919168" sldId="2147483648"/>
            <pc:sldLayoutMk cId="1609070116" sldId="2147483676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107919168" sldId="2147483648"/>
              <pc:sldLayoutMk cId="1609070116" sldId="2147483676"/>
              <ac:spMk id="6" creationId="{C037E905-3A2F-7A47-B6B2-2C14131A1838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107919168" sldId="2147483648"/>
            <pc:sldLayoutMk cId="3125181915" sldId="2147483677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107919168" sldId="2147483648"/>
              <pc:sldLayoutMk cId="3125181915" sldId="2147483677"/>
              <ac:spMk id="6" creationId="{C037E905-3A2F-7A47-B6B2-2C14131A1838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107919168" sldId="2147483648"/>
            <pc:sldLayoutMk cId="1560723195" sldId="2147483678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107919168" sldId="2147483648"/>
              <pc:sldLayoutMk cId="1560723195" sldId="2147483678"/>
              <ac:spMk id="6" creationId="{C037E905-3A2F-7A47-B6B2-2C14131A1838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107919168" sldId="2147483648"/>
            <pc:sldLayoutMk cId="2978884719" sldId="2147483680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107919168" sldId="2147483648"/>
              <pc:sldLayoutMk cId="2978884719" sldId="2147483680"/>
              <ac:spMk id="6" creationId="{2398E721-2065-8640-9E19-F292A2EEF689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107919168" sldId="2147483648"/>
            <pc:sldLayoutMk cId="2787044333" sldId="2147483681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107919168" sldId="2147483648"/>
              <pc:sldLayoutMk cId="2787044333" sldId="2147483681"/>
              <ac:spMk id="6" creationId="{2398E721-2065-8640-9E19-F292A2EEF689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107919168" sldId="2147483648"/>
            <pc:sldLayoutMk cId="1408740133" sldId="2147483691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107919168" sldId="2147483648"/>
              <pc:sldLayoutMk cId="1408740133" sldId="2147483691"/>
              <ac:spMk id="5" creationId="{5A03D159-FA7E-7946-A2E3-C277F421E076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107919168" sldId="2147483648"/>
            <pc:sldLayoutMk cId="1410691578" sldId="2147483692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107919168" sldId="2147483648"/>
              <pc:sldLayoutMk cId="1410691578" sldId="2147483692"/>
              <ac:spMk id="3" creationId="{E86185A2-F02F-6F42-8BF0-939801280DCF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107919168" sldId="2147483648"/>
            <pc:sldLayoutMk cId="293925441" sldId="2147483695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107919168" sldId="2147483648"/>
              <pc:sldLayoutMk cId="293925441" sldId="2147483695"/>
              <ac:spMk id="5" creationId="{5A03D159-FA7E-7946-A2E3-C277F421E076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107919168" sldId="2147483648"/>
            <pc:sldLayoutMk cId="2195337323" sldId="2147483698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107919168" sldId="2147483648"/>
              <pc:sldLayoutMk cId="2195337323" sldId="2147483698"/>
              <ac:spMk id="5" creationId="{5A03D159-FA7E-7946-A2E3-C277F421E076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107919168" sldId="2147483648"/>
            <pc:sldLayoutMk cId="3041088246" sldId="2147483699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107919168" sldId="2147483648"/>
              <pc:sldLayoutMk cId="3041088246" sldId="2147483699"/>
              <ac:spMk id="6" creationId="{C037E905-3A2F-7A47-B6B2-2C14131A1838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107919168" sldId="2147483648"/>
            <pc:sldLayoutMk cId="2767753157" sldId="2147483700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107919168" sldId="2147483648"/>
              <pc:sldLayoutMk cId="2767753157" sldId="2147483700"/>
              <ac:spMk id="6" creationId="{C037E905-3A2F-7A47-B6B2-2C14131A1838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107919168" sldId="2147483648"/>
            <pc:sldLayoutMk cId="144567439" sldId="2147483730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107919168" sldId="2147483648"/>
              <pc:sldLayoutMk cId="144567439" sldId="2147483730"/>
              <ac:spMk id="5" creationId="{4548D53F-9797-B141-B5E7-AB9CB133F5B0}"/>
            </ac:spMkLst>
          </pc:spChg>
        </pc:sldLayoutChg>
      </pc:sldMasterChg>
      <pc:sldMasterChg chg="modSp modSldLayout">
        <pc:chgData name="Dan Walters" userId="3aaaba8f-7ee2-47dd-846f-ba0c55d6026d" providerId="ADAL" clId="{F0F434F1-1E5E-494F-A642-B6227A709E90}" dt="2021-09-29T14:54:47.155" v="0"/>
        <pc:sldMasterMkLst>
          <pc:docMk/>
          <pc:sldMasterMk cId="2015276702" sldId="2147483701"/>
        </pc:sldMasterMkLst>
        <pc:spChg chg="mod">
          <ac:chgData name="Dan Walters" userId="3aaaba8f-7ee2-47dd-846f-ba0c55d6026d" providerId="ADAL" clId="{F0F434F1-1E5E-494F-A642-B6227A709E90}" dt="2021-09-29T14:54:47.155" v="0"/>
          <ac:spMkLst>
            <pc:docMk/>
            <pc:sldMasterMk cId="2015276702" sldId="2147483701"/>
            <ac:spMk id="7" creationId="{53724A7B-1CCF-7447-B0FA-CDCAC098C90A}"/>
          </ac:spMkLst>
        </pc:sp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2015276702" sldId="2147483701"/>
            <pc:sldLayoutMk cId="961973296" sldId="2147483702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2015276702" sldId="2147483701"/>
              <pc:sldLayoutMk cId="961973296" sldId="2147483702"/>
              <ac:spMk id="37" creationId="{C55AACF5-EF00-CB42-823A-B94F99F731DB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2015276702" sldId="2147483701"/>
            <pc:sldLayoutMk cId="3265864344" sldId="2147483703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2015276702" sldId="2147483701"/>
              <pc:sldLayoutMk cId="3265864344" sldId="2147483703"/>
              <ac:spMk id="12" creationId="{F80D2814-8536-D34E-9A51-F250DEB4F82C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2015276702" sldId="2147483701"/>
            <pc:sldLayoutMk cId="3979874730" sldId="2147483704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2015276702" sldId="2147483701"/>
              <pc:sldLayoutMk cId="3979874730" sldId="2147483704"/>
              <ac:spMk id="15" creationId="{A44DACC2-93A9-8B49-B474-85CD89E8D68F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2015276702" sldId="2147483701"/>
            <pc:sldLayoutMk cId="470609177" sldId="2147483705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2015276702" sldId="2147483701"/>
              <pc:sldLayoutMk cId="470609177" sldId="2147483705"/>
              <ac:spMk id="16" creationId="{234E3CA2-6739-474E-8D82-5BED10A03FAB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2015276702" sldId="2147483701"/>
            <pc:sldLayoutMk cId="2925993569" sldId="2147483706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2015276702" sldId="2147483701"/>
              <pc:sldLayoutMk cId="2925993569" sldId="2147483706"/>
              <ac:spMk id="18" creationId="{A36E811E-A77C-3A42-8845-C22E4BAD3725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2015276702" sldId="2147483701"/>
            <pc:sldLayoutMk cId="1679406827" sldId="2147483707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2015276702" sldId="2147483701"/>
              <pc:sldLayoutMk cId="1679406827" sldId="2147483707"/>
              <ac:spMk id="19" creationId="{9608F26D-E002-8C4D-BBFB-805BDE88AA9C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2015276702" sldId="2147483701"/>
            <pc:sldLayoutMk cId="2435418459" sldId="2147483708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2015276702" sldId="2147483701"/>
              <pc:sldLayoutMk cId="2435418459" sldId="2147483708"/>
              <ac:spMk id="26" creationId="{3051A866-DE6C-844B-BBB6-8FAE73A09746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2015276702" sldId="2147483701"/>
            <pc:sldLayoutMk cId="3710941429" sldId="2147483709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2015276702" sldId="2147483701"/>
              <pc:sldLayoutMk cId="3710941429" sldId="2147483709"/>
              <ac:spMk id="6" creationId="{2398E721-2065-8640-9E19-F292A2EEF689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2015276702" sldId="2147483701"/>
            <pc:sldLayoutMk cId="1143659213" sldId="2147483710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2015276702" sldId="2147483701"/>
              <pc:sldLayoutMk cId="1143659213" sldId="2147483710"/>
              <ac:spMk id="16" creationId="{A87593FF-48B4-A049-84B0-C3D11BE77E35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2015276702" sldId="2147483701"/>
            <pc:sldLayoutMk cId="3563516868" sldId="2147483711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2015276702" sldId="2147483701"/>
              <pc:sldLayoutMk cId="3563516868" sldId="2147483711"/>
              <ac:spMk id="16" creationId="{78914796-BB9F-294F-AF4E-88B1127966D7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2015276702" sldId="2147483701"/>
            <pc:sldLayoutMk cId="742457046" sldId="2147483712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2015276702" sldId="2147483701"/>
              <pc:sldLayoutMk cId="742457046" sldId="2147483712"/>
              <ac:spMk id="18" creationId="{8DB0657D-345E-3146-973A-8A4B963C85C4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2015276702" sldId="2147483701"/>
            <pc:sldLayoutMk cId="1057305973" sldId="2147483713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2015276702" sldId="2147483701"/>
              <pc:sldLayoutMk cId="1057305973" sldId="2147483713"/>
              <ac:spMk id="6" creationId="{C037E905-3A2F-7A47-B6B2-2C14131A1838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2015276702" sldId="2147483701"/>
            <pc:sldLayoutMk cId="1750114290" sldId="2147483714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2015276702" sldId="2147483701"/>
              <pc:sldLayoutMk cId="1750114290" sldId="2147483714"/>
              <ac:spMk id="6" creationId="{C037E905-3A2F-7A47-B6B2-2C14131A1838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2015276702" sldId="2147483701"/>
            <pc:sldLayoutMk cId="4089939765" sldId="2147483715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2015276702" sldId="2147483701"/>
              <pc:sldLayoutMk cId="4089939765" sldId="2147483715"/>
              <ac:spMk id="36" creationId="{AA167B85-83DB-B243-8DD4-89388138663F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2015276702" sldId="2147483701"/>
            <pc:sldLayoutMk cId="3038475616" sldId="2147483716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2015276702" sldId="2147483701"/>
              <pc:sldLayoutMk cId="3038475616" sldId="2147483716"/>
              <ac:spMk id="35" creationId="{E9B5E7B2-C7CB-4744-A960-0F8279B65C80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2015276702" sldId="2147483701"/>
            <pc:sldLayoutMk cId="4218592799" sldId="2147483717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2015276702" sldId="2147483701"/>
              <pc:sldLayoutMk cId="4218592799" sldId="2147483717"/>
              <ac:spMk id="6" creationId="{C037E905-3A2F-7A47-B6B2-2C14131A1838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2015276702" sldId="2147483701"/>
            <pc:sldLayoutMk cId="58528511" sldId="2147483718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2015276702" sldId="2147483701"/>
              <pc:sldLayoutMk cId="58528511" sldId="2147483718"/>
              <ac:spMk id="5" creationId="{5A03D159-FA7E-7946-A2E3-C277F421E076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2015276702" sldId="2147483701"/>
            <pc:sldLayoutMk cId="2842015743" sldId="2147483719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2015276702" sldId="2147483701"/>
              <pc:sldLayoutMk cId="2842015743" sldId="2147483719"/>
              <ac:spMk id="5" creationId="{5A03D159-FA7E-7946-A2E3-C277F421E076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2015276702" sldId="2147483701"/>
            <pc:sldLayoutMk cId="2311478510" sldId="2147483721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2015276702" sldId="2147483701"/>
              <pc:sldLayoutMk cId="2311478510" sldId="2147483721"/>
              <ac:spMk id="37" creationId="{B0C9A3AD-8935-A94A-B635-253D6F38E83A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2015276702" sldId="2147483701"/>
            <pc:sldLayoutMk cId="4217137975" sldId="2147483722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2015276702" sldId="2147483701"/>
              <pc:sldLayoutMk cId="4217137975" sldId="2147483722"/>
              <ac:spMk id="38" creationId="{B75CEDAF-9B35-B244-BDC3-8E25466DD827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2015276702" sldId="2147483701"/>
            <pc:sldLayoutMk cId="2429774155" sldId="2147483723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2015276702" sldId="2147483701"/>
              <pc:sldLayoutMk cId="2429774155" sldId="2147483723"/>
              <ac:spMk id="37" creationId="{83A900FC-E576-CE47-A6BE-5461B0852B4B}"/>
            </ac:spMkLst>
          </pc:spChg>
        </pc:sldLayoutChg>
      </pc:sldMasterChg>
      <pc:sldMasterChg chg="modSp modSldLayout">
        <pc:chgData name="Dan Walters" userId="3aaaba8f-7ee2-47dd-846f-ba0c55d6026d" providerId="ADAL" clId="{F0F434F1-1E5E-494F-A642-B6227A709E90}" dt="2021-09-29T14:55:41.105" v="3"/>
        <pc:sldMasterMkLst>
          <pc:docMk/>
          <pc:sldMasterMk cId="1309942708" sldId="2147483766"/>
        </pc:sldMasterMkLst>
        <pc:spChg chg="mod">
          <ac:chgData name="Dan Walters" userId="3aaaba8f-7ee2-47dd-846f-ba0c55d6026d" providerId="ADAL" clId="{F0F434F1-1E5E-494F-A642-B6227A709E90}" dt="2021-09-29T14:55:41.105" v="3"/>
          <ac:spMkLst>
            <pc:docMk/>
            <pc:sldMasterMk cId="1309942708" sldId="2147483766"/>
            <ac:spMk id="5" creationId="{F82DF8D3-2BEA-4C2B-A83D-F7B226434259}"/>
          </ac:spMkLst>
        </pc:spChg>
        <pc:sldLayoutChg chg="modSp">
          <pc:chgData name="Dan Walters" userId="3aaaba8f-7ee2-47dd-846f-ba0c55d6026d" providerId="ADAL" clId="{F0F434F1-1E5E-494F-A642-B6227A709E90}" dt="2021-09-29T14:55:41.105" v="3"/>
          <pc:sldLayoutMkLst>
            <pc:docMk/>
            <pc:sldMasterMk cId="1309942708" sldId="2147483766"/>
            <pc:sldLayoutMk cId="1044154983" sldId="2147483768"/>
          </pc:sldLayoutMkLst>
          <pc:spChg chg="mod">
            <ac:chgData name="Dan Walters" userId="3aaaba8f-7ee2-47dd-846f-ba0c55d6026d" providerId="ADAL" clId="{F0F434F1-1E5E-494F-A642-B6227A709E90}" dt="2021-09-29T14:55:41.105" v="3"/>
            <ac:spMkLst>
              <pc:docMk/>
              <pc:sldMasterMk cId="1309942708" sldId="2147483766"/>
              <pc:sldLayoutMk cId="1044154983" sldId="2147483768"/>
              <ac:spMk id="9" creationId="{2E434630-ECA2-9344-A38A-594FA1138F6B}"/>
            </ac:spMkLst>
          </pc:spChg>
        </pc:sldLayoutChg>
      </pc:sldMasterChg>
      <pc:sldMasterChg chg="modSp modSldLayout">
        <pc:chgData name="Dan Walters" userId="3aaaba8f-7ee2-47dd-846f-ba0c55d6026d" providerId="ADAL" clId="{F0F434F1-1E5E-494F-A642-B6227A709E90}" dt="2021-09-29T14:54:47.155" v="0"/>
        <pc:sldMasterMkLst>
          <pc:docMk/>
          <pc:sldMasterMk cId="3858868572" sldId="2147483803"/>
        </pc:sldMasterMkLst>
        <pc:spChg chg="mod">
          <ac:chgData name="Dan Walters" userId="3aaaba8f-7ee2-47dd-846f-ba0c55d6026d" providerId="ADAL" clId="{F0F434F1-1E5E-494F-A642-B6227A709E90}" dt="2021-09-29T14:54:47.155" v="0"/>
          <ac:spMkLst>
            <pc:docMk/>
            <pc:sldMasterMk cId="3858868572" sldId="2147483803"/>
            <ac:spMk id="5" creationId="{1EBE48C3-0F6C-DE42-BCD7-E58E059CAE8C}"/>
          </ac:spMkLst>
        </pc:sp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3858868572" sldId="2147483803"/>
            <pc:sldLayoutMk cId="1796337416" sldId="2147483804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3858868572" sldId="2147483803"/>
              <pc:sldLayoutMk cId="1796337416" sldId="2147483804"/>
              <ac:spMk id="67" creationId="{E9E460F9-56F1-E546-BD12-3283FA51F49C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3858868572" sldId="2147483803"/>
            <pc:sldLayoutMk cId="2469576810" sldId="2147483805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3858868572" sldId="2147483803"/>
              <pc:sldLayoutMk cId="2469576810" sldId="2147483805"/>
              <ac:spMk id="5" creationId="{4548D53F-9797-B141-B5E7-AB9CB133F5B0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3858868572" sldId="2147483803"/>
            <pc:sldLayoutMk cId="693778638" sldId="2147483806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3858868572" sldId="2147483803"/>
              <pc:sldLayoutMk cId="693778638" sldId="2147483806"/>
              <ac:spMk id="26" creationId="{98673CA4-0124-D543-9D8C-F7757A8D4518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3858868572" sldId="2147483803"/>
            <pc:sldLayoutMk cId="1748063297" sldId="2147483807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3858868572" sldId="2147483803"/>
              <pc:sldLayoutMk cId="1748063297" sldId="2147483807"/>
              <ac:spMk id="5" creationId="{4548D53F-9797-B141-B5E7-AB9CB133F5B0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3858868572" sldId="2147483803"/>
            <pc:sldLayoutMk cId="429854973" sldId="2147483808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3858868572" sldId="2147483803"/>
              <pc:sldLayoutMk cId="429854973" sldId="2147483808"/>
              <ac:spMk id="6" creationId="{2398E721-2065-8640-9E19-F292A2EEF689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3858868572" sldId="2147483803"/>
            <pc:sldLayoutMk cId="3520542902" sldId="2147483809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3858868572" sldId="2147483803"/>
              <pc:sldLayoutMk cId="3520542902" sldId="2147483809"/>
              <ac:spMk id="6" creationId="{2398E721-2065-8640-9E19-F292A2EEF689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3858868572" sldId="2147483803"/>
            <pc:sldLayoutMk cId="2210266593" sldId="2147483810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3858868572" sldId="2147483803"/>
              <pc:sldLayoutMk cId="2210266593" sldId="2147483810"/>
              <ac:spMk id="6" creationId="{2398E721-2065-8640-9E19-F292A2EEF689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3858868572" sldId="2147483803"/>
            <pc:sldLayoutMk cId="4269935553" sldId="2147483811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3858868572" sldId="2147483803"/>
              <pc:sldLayoutMk cId="4269935553" sldId="2147483811"/>
              <ac:spMk id="6" creationId="{2398E721-2065-8640-9E19-F292A2EEF689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3858868572" sldId="2147483803"/>
            <pc:sldLayoutMk cId="2864064341" sldId="2147483812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3858868572" sldId="2147483803"/>
              <pc:sldLayoutMk cId="2864064341" sldId="2147483812"/>
              <ac:spMk id="4" creationId="{C1FC07AC-D491-464A-B738-B75BEA97BB12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3858868572" sldId="2147483803"/>
            <pc:sldLayoutMk cId="1543240890" sldId="2147483813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3858868572" sldId="2147483803"/>
              <pc:sldLayoutMk cId="1543240890" sldId="2147483813"/>
              <ac:spMk id="4" creationId="{C1FC07AC-D491-464A-B738-B75BEA97BB12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3858868572" sldId="2147483803"/>
            <pc:sldLayoutMk cId="874672442" sldId="2147483814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3858868572" sldId="2147483803"/>
              <pc:sldLayoutMk cId="874672442" sldId="2147483814"/>
              <ac:spMk id="6" creationId="{C037E905-3A2F-7A47-B6B2-2C14131A1838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3858868572" sldId="2147483803"/>
            <pc:sldLayoutMk cId="3087075916" sldId="2147483815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3858868572" sldId="2147483803"/>
              <pc:sldLayoutMk cId="3087075916" sldId="2147483815"/>
              <ac:spMk id="6" creationId="{C037E905-3A2F-7A47-B6B2-2C14131A1838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3858868572" sldId="2147483803"/>
            <pc:sldLayoutMk cId="3567173175" sldId="2147483816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3858868572" sldId="2147483803"/>
              <pc:sldLayoutMk cId="3567173175" sldId="2147483816"/>
              <ac:spMk id="6" creationId="{C037E905-3A2F-7A47-B6B2-2C14131A1838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3858868572" sldId="2147483803"/>
            <pc:sldLayoutMk cId="4179238014" sldId="2147483817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3858868572" sldId="2147483803"/>
              <pc:sldLayoutMk cId="4179238014" sldId="2147483817"/>
              <ac:spMk id="6" creationId="{C037E905-3A2F-7A47-B6B2-2C14131A1838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3858868572" sldId="2147483803"/>
            <pc:sldLayoutMk cId="3049533039" sldId="2147483818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3858868572" sldId="2147483803"/>
              <pc:sldLayoutMk cId="3049533039" sldId="2147483818"/>
              <ac:spMk id="3" creationId="{E86185A2-F02F-6F42-8BF0-939801280DCF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3858868572" sldId="2147483803"/>
            <pc:sldLayoutMk cId="3162458203" sldId="2147483819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3858868572" sldId="2147483803"/>
              <pc:sldLayoutMk cId="3162458203" sldId="2147483819"/>
              <ac:spMk id="6" creationId="{C037E905-3A2F-7A47-B6B2-2C14131A1838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3858868572" sldId="2147483803"/>
            <pc:sldLayoutMk cId="221971003" sldId="2147483820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3858868572" sldId="2147483803"/>
              <pc:sldLayoutMk cId="221971003" sldId="2147483820"/>
              <ac:spMk id="5" creationId="{5A03D159-FA7E-7946-A2E3-C277F421E076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3858868572" sldId="2147483803"/>
            <pc:sldLayoutMk cId="1836272880" sldId="2147483821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3858868572" sldId="2147483803"/>
              <pc:sldLayoutMk cId="1836272880" sldId="2147483821"/>
              <ac:spMk id="5" creationId="{5A03D159-FA7E-7946-A2E3-C277F421E076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3858868572" sldId="2147483803"/>
            <pc:sldLayoutMk cId="2323414757" sldId="2147483823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3858868572" sldId="2147483803"/>
              <pc:sldLayoutMk cId="2323414757" sldId="2147483823"/>
              <ac:spMk id="5" creationId="{5A03D159-FA7E-7946-A2E3-C277F421E076}"/>
            </ac:spMkLst>
          </pc:spChg>
        </pc:sldLayoutChg>
        <pc:sldLayoutChg chg="modSp">
          <pc:chgData name="Dan Walters" userId="3aaaba8f-7ee2-47dd-846f-ba0c55d6026d" providerId="ADAL" clId="{F0F434F1-1E5E-494F-A642-B6227A709E90}" dt="2021-09-29T14:54:47.155" v="0"/>
          <pc:sldLayoutMkLst>
            <pc:docMk/>
            <pc:sldMasterMk cId="3858868572" sldId="2147483803"/>
            <pc:sldLayoutMk cId="55587922" sldId="2147483824"/>
          </pc:sldLayoutMkLst>
          <pc:spChg chg="mod">
            <ac:chgData name="Dan Walters" userId="3aaaba8f-7ee2-47dd-846f-ba0c55d6026d" providerId="ADAL" clId="{F0F434F1-1E5E-494F-A642-B6227A709E90}" dt="2021-09-29T14:54:47.155" v="0"/>
            <ac:spMkLst>
              <pc:docMk/>
              <pc:sldMasterMk cId="3858868572" sldId="2147483803"/>
              <pc:sldLayoutMk cId="55587922" sldId="2147483824"/>
              <ac:spMk id="5" creationId="{5A03D159-FA7E-7946-A2E3-C277F421E076}"/>
            </ac:spMkLst>
          </pc:spChg>
        </pc:sldLayoutChg>
      </pc:sldMasterChg>
    </pc:docChg>
  </pc:docChgLst>
  <pc:docChgLst>
    <pc:chgData name="Ben Janis" userId="6e533417-ddea-4a82-8fe9-faca9da9a7ae" providerId="ADAL" clId="{ED1C2CEE-0A5C-2448-B0B0-A3FA31D8E3A3}"/>
    <pc:docChg chg="custSel modSld">
      <pc:chgData name="Ben Janis" userId="6e533417-ddea-4a82-8fe9-faca9da9a7ae" providerId="ADAL" clId="{ED1C2CEE-0A5C-2448-B0B0-A3FA31D8E3A3}" dt="2021-10-18T14:38:46.546" v="0" actId="478"/>
      <pc:docMkLst>
        <pc:docMk/>
      </pc:docMkLst>
      <pc:sldChg chg="delSp mod">
        <pc:chgData name="Ben Janis" userId="6e533417-ddea-4a82-8fe9-faca9da9a7ae" providerId="ADAL" clId="{ED1C2CEE-0A5C-2448-B0B0-A3FA31D8E3A3}" dt="2021-10-18T14:38:46.546" v="0" actId="478"/>
        <pc:sldMkLst>
          <pc:docMk/>
          <pc:sldMk cId="1947637605" sldId="487"/>
        </pc:sldMkLst>
        <pc:spChg chg="del">
          <ac:chgData name="Ben Janis" userId="6e533417-ddea-4a82-8fe9-faca9da9a7ae" providerId="ADAL" clId="{ED1C2CEE-0A5C-2448-B0B0-A3FA31D8E3A3}" dt="2021-10-18T14:38:46.546" v="0" actId="478"/>
          <ac:spMkLst>
            <pc:docMk/>
            <pc:sldMk cId="1947637605" sldId="487"/>
            <ac:spMk id="3" creationId="{A0362AB0-FB8A-7F45-B58A-5E038830507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226D0C-91C8-4D46-8817-C114382C54E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040141-FF04-414B-81EF-AAA7D772EDBE}">
      <dgm:prSet/>
      <dgm:spPr>
        <a:xfrm rot="5400000">
          <a:off x="-238957" y="239259"/>
          <a:ext cx="1593053" cy="1115137"/>
        </a:xfrm>
        <a:prstGeom prst="chevron">
          <a:avLst/>
        </a:prstGeom>
      </dgm:spPr>
      <dgm:t>
        <a:bodyPr/>
        <a:lstStyle/>
        <a:p>
          <a:pPr>
            <a:buNone/>
          </a:pPr>
          <a:r>
            <a:rPr lang="en-US" b="1">
              <a:latin typeface="Calibri" panose="020F0502020204030204"/>
              <a:ea typeface="+mn-ea"/>
              <a:cs typeface="+mn-cs"/>
            </a:rPr>
            <a:t>Secure Design</a:t>
          </a:r>
          <a:endParaRPr lang="en-US" b="1" dirty="0">
            <a:latin typeface="Calibri" panose="020F0502020204030204"/>
            <a:ea typeface="+mn-ea"/>
            <a:cs typeface="+mn-cs"/>
          </a:endParaRPr>
        </a:p>
      </dgm:t>
    </dgm:pt>
    <dgm:pt modelId="{B8F33422-D0B1-445C-B911-C67F1AA03CB3}" type="parTrans" cxnId="{E8654CE6-AB55-4303-987B-37A3510F541B}">
      <dgm:prSet/>
      <dgm:spPr/>
      <dgm:t>
        <a:bodyPr/>
        <a:lstStyle/>
        <a:p>
          <a:endParaRPr lang="en-US"/>
        </a:p>
      </dgm:t>
    </dgm:pt>
    <dgm:pt modelId="{C665E1ED-F390-4BE6-85D0-5925D9F03821}" type="sibTrans" cxnId="{E8654CE6-AB55-4303-987B-37A3510F541B}">
      <dgm:prSet/>
      <dgm:spPr/>
      <dgm:t>
        <a:bodyPr/>
        <a:lstStyle/>
        <a:p>
          <a:endParaRPr lang="en-US"/>
        </a:p>
      </dgm:t>
    </dgm:pt>
    <dgm:pt modelId="{06F797B3-72C0-40A6-9FB2-9F420DDE787E}">
      <dgm:prSet/>
      <dgm:spPr>
        <a:xfrm rot="5400000">
          <a:off x="-238957" y="1637971"/>
          <a:ext cx="1593053" cy="1115137"/>
        </a:xfrm>
        <a:prstGeom prst="chevron">
          <a:avLst/>
        </a:prstGeom>
      </dgm:spPr>
      <dgm:t>
        <a:bodyPr/>
        <a:lstStyle/>
        <a:p>
          <a:pPr>
            <a:buNone/>
          </a:pPr>
          <a:r>
            <a:rPr lang="en-US" b="1">
              <a:latin typeface="Calibri" panose="020F0502020204030204"/>
              <a:ea typeface="+mn-ea"/>
              <a:cs typeface="+mn-cs"/>
            </a:rPr>
            <a:t>Handoff</a:t>
          </a:r>
          <a:endParaRPr lang="en-US" b="1" dirty="0">
            <a:latin typeface="Calibri" panose="020F0502020204030204"/>
            <a:ea typeface="+mn-ea"/>
            <a:cs typeface="+mn-cs"/>
          </a:endParaRPr>
        </a:p>
      </dgm:t>
    </dgm:pt>
    <dgm:pt modelId="{C7DED6B9-216E-49E2-98B5-B27EBC4BADFD}" type="parTrans" cxnId="{352DCE3D-BA53-47A8-B1F8-F6DDAE6091FA}">
      <dgm:prSet/>
      <dgm:spPr/>
      <dgm:t>
        <a:bodyPr/>
        <a:lstStyle/>
        <a:p>
          <a:endParaRPr lang="en-US"/>
        </a:p>
      </dgm:t>
    </dgm:pt>
    <dgm:pt modelId="{D12B1626-7080-4450-9F68-B82110D65362}" type="sibTrans" cxnId="{352DCE3D-BA53-47A8-B1F8-F6DDAE6091FA}">
      <dgm:prSet/>
      <dgm:spPr/>
      <dgm:t>
        <a:bodyPr/>
        <a:lstStyle/>
        <a:p>
          <a:endParaRPr lang="en-US"/>
        </a:p>
      </dgm:t>
    </dgm:pt>
    <dgm:pt modelId="{5FFB9BAC-F27A-49C0-9BB3-9E2090A0024C}">
      <dgm:prSet/>
      <dgm:spPr>
        <a:xfrm rot="5400000">
          <a:off x="4234692" y="-1720541"/>
          <a:ext cx="1035484" cy="7274594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n-US" b="1" dirty="0">
              <a:latin typeface="Calibri" panose="020F0502020204030204"/>
              <a:ea typeface="+mn-ea"/>
              <a:cs typeface="+mn-cs"/>
            </a:rPr>
            <a:t>Begins late February</a:t>
          </a:r>
          <a:endParaRPr lang="en-US" dirty="0">
            <a:latin typeface="Calibri" panose="020F0502020204030204"/>
            <a:ea typeface="+mn-ea"/>
            <a:cs typeface="+mn-cs"/>
          </a:endParaRPr>
        </a:p>
      </dgm:t>
    </dgm:pt>
    <dgm:pt modelId="{6AEE9843-DDDE-4864-B91A-FB11ED447CF4}" type="parTrans" cxnId="{337B1F29-A91A-4AF6-8F21-8907C418C92A}">
      <dgm:prSet/>
      <dgm:spPr/>
      <dgm:t>
        <a:bodyPr/>
        <a:lstStyle/>
        <a:p>
          <a:endParaRPr lang="en-US"/>
        </a:p>
      </dgm:t>
    </dgm:pt>
    <dgm:pt modelId="{2065523B-ED54-4444-BF71-5B11DF892819}" type="sibTrans" cxnId="{337B1F29-A91A-4AF6-8F21-8907C418C92A}">
      <dgm:prSet/>
      <dgm:spPr/>
      <dgm:t>
        <a:bodyPr/>
        <a:lstStyle/>
        <a:p>
          <a:endParaRPr lang="en-US"/>
        </a:p>
      </dgm:t>
    </dgm:pt>
    <dgm:pt modelId="{A173B226-CB5D-4A2A-96D1-73BDD2D3D6D1}">
      <dgm:prSet/>
      <dgm:spPr>
        <a:xfrm rot="5400000">
          <a:off x="4234692" y="-1720541"/>
          <a:ext cx="1035484" cy="7274594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n-US" dirty="0">
              <a:latin typeface="Calibri" panose="020F0502020204030204"/>
              <a:ea typeface="+mn-ea"/>
              <a:cs typeface="+mn-cs"/>
            </a:rPr>
            <a:t>eCTF Organizers verify that each design has met all the functional requirements</a:t>
          </a:r>
        </a:p>
      </dgm:t>
    </dgm:pt>
    <dgm:pt modelId="{C39F4A81-7F19-4A65-8BB9-DBB46011D60F}" type="parTrans" cxnId="{E434A056-990E-4BEF-AA0D-4BC67780C76D}">
      <dgm:prSet/>
      <dgm:spPr/>
      <dgm:t>
        <a:bodyPr/>
        <a:lstStyle/>
        <a:p>
          <a:endParaRPr lang="en-US"/>
        </a:p>
      </dgm:t>
    </dgm:pt>
    <dgm:pt modelId="{BB160A7C-9D2D-427B-A401-BCBC48BBC55B}" type="sibTrans" cxnId="{E434A056-990E-4BEF-AA0D-4BC67780C76D}">
      <dgm:prSet/>
      <dgm:spPr/>
      <dgm:t>
        <a:bodyPr/>
        <a:lstStyle/>
        <a:p>
          <a:endParaRPr lang="en-US"/>
        </a:p>
      </dgm:t>
    </dgm:pt>
    <dgm:pt modelId="{47C42C23-8241-46B6-9F97-7A19AFF9C919}">
      <dgm:prSet/>
      <dgm:spPr>
        <a:xfrm rot="5400000">
          <a:off x="4234692" y="-1720541"/>
          <a:ext cx="1035484" cy="7274594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n-US" dirty="0">
              <a:latin typeface="Calibri" panose="020F0502020204030204"/>
              <a:ea typeface="+mn-ea"/>
              <a:cs typeface="+mn-cs"/>
            </a:rPr>
            <a:t>eCTF Organizers post verified designs for all teams to evaluate during the attack phase</a:t>
          </a:r>
        </a:p>
      </dgm:t>
    </dgm:pt>
    <dgm:pt modelId="{4509D9FA-CABF-48AC-9CAE-9B2FBF6E8904}" type="parTrans" cxnId="{21E12B2C-18A8-442E-9DA8-D8761274C5AC}">
      <dgm:prSet/>
      <dgm:spPr/>
      <dgm:t>
        <a:bodyPr/>
        <a:lstStyle/>
        <a:p>
          <a:endParaRPr lang="en-US"/>
        </a:p>
      </dgm:t>
    </dgm:pt>
    <dgm:pt modelId="{A501E6A1-4F20-44AA-93DF-109673A0ED94}" type="sibTrans" cxnId="{21E12B2C-18A8-442E-9DA8-D8761274C5AC}">
      <dgm:prSet/>
      <dgm:spPr/>
      <dgm:t>
        <a:bodyPr/>
        <a:lstStyle/>
        <a:p>
          <a:endParaRPr lang="en-US"/>
        </a:p>
      </dgm:t>
    </dgm:pt>
    <dgm:pt modelId="{A18A79C4-E119-4D37-95BA-D5F75B4DDD63}">
      <dgm:prSet/>
      <dgm:spPr>
        <a:xfrm rot="5400000">
          <a:off x="-238957" y="3036684"/>
          <a:ext cx="1593053" cy="1115137"/>
        </a:xfrm>
        <a:prstGeom prst="chevron">
          <a:avLst/>
        </a:prstGeom>
      </dgm:spPr>
      <dgm:t>
        <a:bodyPr/>
        <a:lstStyle/>
        <a:p>
          <a:pPr>
            <a:buNone/>
          </a:pPr>
          <a:r>
            <a:rPr lang="en-US" b="1">
              <a:latin typeface="Calibri" panose="020F0502020204030204"/>
              <a:ea typeface="+mn-ea"/>
              <a:cs typeface="+mn-cs"/>
            </a:rPr>
            <a:t>Attack</a:t>
          </a:r>
          <a:endParaRPr lang="en-US" b="1" dirty="0">
            <a:latin typeface="Calibri" panose="020F0502020204030204"/>
            <a:ea typeface="+mn-ea"/>
            <a:cs typeface="+mn-cs"/>
          </a:endParaRPr>
        </a:p>
      </dgm:t>
    </dgm:pt>
    <dgm:pt modelId="{587A27E5-64A2-4566-8885-E70E1A805366}" type="parTrans" cxnId="{72CD285E-3966-4DA5-8393-F73EB793EB90}">
      <dgm:prSet/>
      <dgm:spPr/>
      <dgm:t>
        <a:bodyPr/>
        <a:lstStyle/>
        <a:p>
          <a:endParaRPr lang="en-US"/>
        </a:p>
      </dgm:t>
    </dgm:pt>
    <dgm:pt modelId="{55A9C6A7-91EF-4683-B869-6C41F6BA69E7}" type="sibTrans" cxnId="{72CD285E-3966-4DA5-8393-F73EB793EB90}">
      <dgm:prSet/>
      <dgm:spPr/>
      <dgm:t>
        <a:bodyPr/>
        <a:lstStyle/>
        <a:p>
          <a:endParaRPr lang="en-US"/>
        </a:p>
      </dgm:t>
    </dgm:pt>
    <dgm:pt modelId="{824035B4-851F-4689-A9FB-414BE2D311A3}">
      <dgm:prSet/>
      <dgm:spPr>
        <a:xfrm rot="5400000">
          <a:off x="4234692" y="-321828"/>
          <a:ext cx="1035484" cy="7274594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n-US">
              <a:latin typeface="Calibri" panose="020F0502020204030204"/>
              <a:ea typeface="+mn-ea"/>
              <a:cs typeface="+mn-cs"/>
            </a:rPr>
            <a:t>Teams perform a security evaluation of opposing teams' systems</a:t>
          </a:r>
          <a:endParaRPr lang="en-US" dirty="0">
            <a:latin typeface="Calibri" panose="020F0502020204030204"/>
            <a:ea typeface="+mn-ea"/>
            <a:cs typeface="+mn-cs"/>
          </a:endParaRPr>
        </a:p>
      </dgm:t>
    </dgm:pt>
    <dgm:pt modelId="{37674EC0-2B4C-4488-B2C9-37D66B56F659}" type="parTrans" cxnId="{7308FB17-DD1B-4AA9-82EE-50E70804AC3D}">
      <dgm:prSet/>
      <dgm:spPr/>
      <dgm:t>
        <a:bodyPr/>
        <a:lstStyle/>
        <a:p>
          <a:endParaRPr lang="en-US"/>
        </a:p>
      </dgm:t>
    </dgm:pt>
    <dgm:pt modelId="{C9328FDC-2FB5-4C1D-B8AE-F604A70B0036}" type="sibTrans" cxnId="{7308FB17-DD1B-4AA9-82EE-50E70804AC3D}">
      <dgm:prSet/>
      <dgm:spPr/>
      <dgm:t>
        <a:bodyPr/>
        <a:lstStyle/>
        <a:p>
          <a:endParaRPr lang="en-US"/>
        </a:p>
      </dgm:t>
    </dgm:pt>
    <dgm:pt modelId="{D24AA8CA-1FBF-4AA7-802B-CD7D6C18ADAE}">
      <dgm:prSet/>
      <dgm:spPr>
        <a:xfrm rot="5400000">
          <a:off x="4234692" y="-321828"/>
          <a:ext cx="1035484" cy="7274594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n-US">
              <a:latin typeface="Calibri" panose="020F0502020204030204"/>
              <a:ea typeface="+mn-ea"/>
              <a:cs typeface="+mn-cs"/>
            </a:rPr>
            <a:t>Teams demonstrate attacks by retrieving flags</a:t>
          </a:r>
          <a:endParaRPr lang="en-US" dirty="0">
            <a:latin typeface="Calibri" panose="020F0502020204030204"/>
            <a:ea typeface="+mn-ea"/>
            <a:cs typeface="+mn-cs"/>
          </a:endParaRPr>
        </a:p>
      </dgm:t>
    </dgm:pt>
    <dgm:pt modelId="{E3AF3098-E957-418D-9778-4334C3EA0931}" type="parTrans" cxnId="{E8043731-447A-4719-95EE-74E5FDED9AA5}">
      <dgm:prSet/>
      <dgm:spPr/>
      <dgm:t>
        <a:bodyPr/>
        <a:lstStyle/>
        <a:p>
          <a:endParaRPr lang="en-US"/>
        </a:p>
      </dgm:t>
    </dgm:pt>
    <dgm:pt modelId="{705BB6F7-F242-49C1-8759-1942FCED5102}" type="sibTrans" cxnId="{E8043731-447A-4719-95EE-74E5FDED9AA5}">
      <dgm:prSet/>
      <dgm:spPr/>
      <dgm:t>
        <a:bodyPr/>
        <a:lstStyle/>
        <a:p>
          <a:endParaRPr lang="en-US"/>
        </a:p>
      </dgm:t>
    </dgm:pt>
    <dgm:pt modelId="{DFD1EA95-44F1-43A3-A471-F23244510135}">
      <dgm:prSet/>
      <dgm:spPr>
        <a:xfrm rot="5400000">
          <a:off x="4234692" y="-3119253"/>
          <a:ext cx="1035484" cy="7274594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n-US" b="1" dirty="0">
              <a:latin typeface="Calibri" panose="020F0502020204030204"/>
              <a:ea typeface="+mn-ea"/>
              <a:cs typeface="+mn-cs"/>
            </a:rPr>
            <a:t>Begins early to mid January</a:t>
          </a:r>
        </a:p>
      </dgm:t>
    </dgm:pt>
    <dgm:pt modelId="{B787DA2E-E307-4A6D-AA37-A52B227C68FC}" type="parTrans" cxnId="{DAFDFEEE-2314-4F62-B695-764B88ADCEDB}">
      <dgm:prSet/>
      <dgm:spPr/>
      <dgm:t>
        <a:bodyPr/>
        <a:lstStyle/>
        <a:p>
          <a:endParaRPr lang="en-US"/>
        </a:p>
      </dgm:t>
    </dgm:pt>
    <dgm:pt modelId="{653B6FF4-FA3B-43E6-B122-13C14E24AF28}" type="sibTrans" cxnId="{DAFDFEEE-2314-4F62-B695-764B88ADCEDB}">
      <dgm:prSet/>
      <dgm:spPr/>
      <dgm:t>
        <a:bodyPr/>
        <a:lstStyle/>
        <a:p>
          <a:endParaRPr lang="en-US"/>
        </a:p>
      </dgm:t>
    </dgm:pt>
    <dgm:pt modelId="{E7C1367B-25BF-4326-80DE-4A0120F5A6E5}">
      <dgm:prSet/>
      <dgm:spPr>
        <a:xfrm rot="5400000">
          <a:off x="4234692" y="-3119253"/>
          <a:ext cx="1035484" cy="7274594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n-US" dirty="0">
              <a:latin typeface="Calibri" panose="020F0502020204030204"/>
              <a:ea typeface="+mn-ea"/>
              <a:cs typeface="+mn-cs"/>
            </a:rPr>
            <a:t>Teams attempt to solve development challenges to retrieve design-phase flags</a:t>
          </a:r>
        </a:p>
      </dgm:t>
    </dgm:pt>
    <dgm:pt modelId="{B178972E-55A9-45E2-8054-D92961D69BDF}" type="parTrans" cxnId="{C909E53C-709E-4154-9D6E-DB5639B2CB7F}">
      <dgm:prSet/>
      <dgm:spPr/>
      <dgm:t>
        <a:bodyPr/>
        <a:lstStyle/>
        <a:p>
          <a:endParaRPr lang="en-US"/>
        </a:p>
      </dgm:t>
    </dgm:pt>
    <dgm:pt modelId="{BE9D5F59-E1DB-4905-A7FC-7FB8E1437F08}" type="sibTrans" cxnId="{C909E53C-709E-4154-9D6E-DB5639B2CB7F}">
      <dgm:prSet/>
      <dgm:spPr/>
      <dgm:t>
        <a:bodyPr/>
        <a:lstStyle/>
        <a:p>
          <a:endParaRPr lang="en-US"/>
        </a:p>
      </dgm:t>
    </dgm:pt>
    <dgm:pt modelId="{D57F2DA3-BECE-46B3-9445-728FD05A43AA}">
      <dgm:prSet/>
      <dgm:spPr>
        <a:xfrm rot="5400000">
          <a:off x="4234692" y="-3119253"/>
          <a:ext cx="1035484" cy="7274594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n-US" dirty="0">
              <a:latin typeface="Calibri" panose="020F0502020204030204"/>
              <a:ea typeface="+mn-ea"/>
              <a:cs typeface="+mn-cs"/>
            </a:rPr>
            <a:t>Teams design a secure system that meets all the challenge requirements</a:t>
          </a:r>
        </a:p>
      </dgm:t>
    </dgm:pt>
    <dgm:pt modelId="{811E758D-757B-4E79-99E8-FEED8EF0D236}" type="parTrans" cxnId="{EAF1E9BD-073E-4B38-B673-D8CCBA9D203C}">
      <dgm:prSet/>
      <dgm:spPr/>
      <dgm:t>
        <a:bodyPr/>
        <a:lstStyle/>
        <a:p>
          <a:endParaRPr lang="en-US"/>
        </a:p>
      </dgm:t>
    </dgm:pt>
    <dgm:pt modelId="{851EFB04-E604-426C-81BC-A82ECF3B2BD2}" type="sibTrans" cxnId="{EAF1E9BD-073E-4B38-B673-D8CCBA9D203C}">
      <dgm:prSet/>
      <dgm:spPr/>
      <dgm:t>
        <a:bodyPr/>
        <a:lstStyle/>
        <a:p>
          <a:endParaRPr lang="en-US"/>
        </a:p>
      </dgm:t>
    </dgm:pt>
    <dgm:pt modelId="{BFA7531A-9339-4905-8696-68F48E890869}">
      <dgm:prSet/>
      <dgm:spPr>
        <a:xfrm rot="5400000">
          <a:off x="4234692" y="-321828"/>
          <a:ext cx="1035484" cy="7274594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n-US" b="1">
              <a:latin typeface="Calibri" panose="020F0502020204030204"/>
              <a:ea typeface="+mn-ea"/>
              <a:cs typeface="+mn-cs"/>
            </a:rPr>
            <a:t>Begins immediately after successful completion of Handoff</a:t>
          </a:r>
          <a:endParaRPr lang="en-US" b="1" dirty="0">
            <a:latin typeface="Calibri" panose="020F0502020204030204"/>
            <a:ea typeface="+mn-ea"/>
            <a:cs typeface="+mn-cs"/>
          </a:endParaRPr>
        </a:p>
      </dgm:t>
    </dgm:pt>
    <dgm:pt modelId="{D6370F31-6E84-47C2-AD57-F382AF32D2D0}" type="parTrans" cxnId="{E8F4C536-55D0-4D32-B246-A6B47984FB87}">
      <dgm:prSet/>
      <dgm:spPr/>
      <dgm:t>
        <a:bodyPr/>
        <a:lstStyle/>
        <a:p>
          <a:endParaRPr lang="en-US"/>
        </a:p>
      </dgm:t>
    </dgm:pt>
    <dgm:pt modelId="{52F86449-D5EF-49CC-B3A8-62D5C35177F5}" type="sibTrans" cxnId="{E8F4C536-55D0-4D32-B246-A6B47984FB87}">
      <dgm:prSet/>
      <dgm:spPr/>
      <dgm:t>
        <a:bodyPr/>
        <a:lstStyle/>
        <a:p>
          <a:endParaRPr lang="en-US"/>
        </a:p>
      </dgm:t>
    </dgm:pt>
    <dgm:pt modelId="{9DAEBFF8-F9B7-49E7-BD2A-875C6F37623A}">
      <dgm:prSet/>
      <dgm:spPr>
        <a:xfrm rot="5400000">
          <a:off x="4234692" y="-321828"/>
          <a:ext cx="1035484" cy="7274594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n-US" b="1">
              <a:latin typeface="Calibri" panose="020F0502020204030204"/>
              <a:ea typeface="+mn-ea"/>
              <a:cs typeface="+mn-cs"/>
            </a:rPr>
            <a:t>Scoreboard closes mid April</a:t>
          </a:r>
          <a:endParaRPr lang="en-US" b="1" dirty="0">
            <a:latin typeface="Calibri" panose="020F0502020204030204"/>
            <a:ea typeface="+mn-ea"/>
            <a:cs typeface="+mn-cs"/>
          </a:endParaRPr>
        </a:p>
      </dgm:t>
    </dgm:pt>
    <dgm:pt modelId="{C522D274-E7CC-4883-845B-B5B643012AE8}" type="parTrans" cxnId="{E30534BC-CD37-4DFB-B1FA-945C690CECC1}">
      <dgm:prSet/>
      <dgm:spPr/>
      <dgm:t>
        <a:bodyPr/>
        <a:lstStyle/>
        <a:p>
          <a:endParaRPr lang="en-US"/>
        </a:p>
      </dgm:t>
    </dgm:pt>
    <dgm:pt modelId="{74C17922-74D4-43FA-BAA1-35B8B531A40C}" type="sibTrans" cxnId="{E30534BC-CD37-4DFB-B1FA-945C690CECC1}">
      <dgm:prSet/>
      <dgm:spPr/>
      <dgm:t>
        <a:bodyPr/>
        <a:lstStyle/>
        <a:p>
          <a:endParaRPr lang="en-US"/>
        </a:p>
      </dgm:t>
    </dgm:pt>
    <dgm:pt modelId="{F13DFF91-5059-1244-A91A-E3F091091359}">
      <dgm:prSet/>
      <dgm:spPr>
        <a:xfrm rot="5400000">
          <a:off x="4234692" y="-1720541"/>
          <a:ext cx="1035484" cy="7274594"/>
        </a:xfrm>
      </dgm:spPr>
      <dgm:t>
        <a:bodyPr/>
        <a:lstStyle/>
        <a:p>
          <a:pPr>
            <a:buChar char="•"/>
          </a:pPr>
          <a:r>
            <a:rPr lang="en-US">
              <a:latin typeface="Calibri" panose="020F0502020204030204"/>
              <a:ea typeface="+mn-ea"/>
              <a:cs typeface="+mn-cs"/>
            </a:rPr>
            <a:t>Teams submit their designs to the eCTF Organizers</a:t>
          </a:r>
          <a:endParaRPr lang="en-US" dirty="0">
            <a:latin typeface="Calibri" panose="020F0502020204030204"/>
            <a:ea typeface="+mn-ea"/>
            <a:cs typeface="+mn-cs"/>
          </a:endParaRPr>
        </a:p>
      </dgm:t>
    </dgm:pt>
    <dgm:pt modelId="{87040F77-2425-5342-A3C2-2254C219F333}" type="parTrans" cxnId="{890C3ED3-35DA-7C4A-8C03-09291152DA66}">
      <dgm:prSet/>
      <dgm:spPr/>
      <dgm:t>
        <a:bodyPr/>
        <a:lstStyle/>
        <a:p>
          <a:endParaRPr lang="en-US"/>
        </a:p>
      </dgm:t>
    </dgm:pt>
    <dgm:pt modelId="{5A9F757B-F8AD-8D4E-8E6A-69FCBA44B2F2}" type="sibTrans" cxnId="{890C3ED3-35DA-7C4A-8C03-09291152DA66}">
      <dgm:prSet/>
      <dgm:spPr/>
      <dgm:t>
        <a:bodyPr/>
        <a:lstStyle/>
        <a:p>
          <a:endParaRPr lang="en-US"/>
        </a:p>
      </dgm:t>
    </dgm:pt>
    <dgm:pt modelId="{A2A93731-09FE-4984-9FB4-5922FFFAC5F5}" type="pres">
      <dgm:prSet presAssocID="{22226D0C-91C8-4D46-8817-C114382C54EE}" presName="linearFlow" presStyleCnt="0">
        <dgm:presLayoutVars>
          <dgm:dir/>
          <dgm:animLvl val="lvl"/>
          <dgm:resizeHandles val="exact"/>
        </dgm:presLayoutVars>
      </dgm:prSet>
      <dgm:spPr/>
    </dgm:pt>
    <dgm:pt modelId="{53B29D1D-63DA-422B-AD7E-A8E2F84598E1}" type="pres">
      <dgm:prSet presAssocID="{27040141-FF04-414B-81EF-AAA7D772EDBE}" presName="composite" presStyleCnt="0"/>
      <dgm:spPr/>
    </dgm:pt>
    <dgm:pt modelId="{0AF39E40-6534-4E74-8518-1D6D38DE614D}" type="pres">
      <dgm:prSet presAssocID="{27040141-FF04-414B-81EF-AAA7D772EDB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D73BAD8B-974E-4D99-A123-453B59AAC789}" type="pres">
      <dgm:prSet presAssocID="{27040141-FF04-414B-81EF-AAA7D772EDBE}" presName="descendantText" presStyleLbl="alignAcc1" presStyleIdx="0" presStyleCnt="3">
        <dgm:presLayoutVars>
          <dgm:bulletEnabled val="1"/>
        </dgm:presLayoutVars>
      </dgm:prSet>
      <dgm:spPr/>
    </dgm:pt>
    <dgm:pt modelId="{A648DC8E-4899-4B38-A8A3-A7E5B335EDDB}" type="pres">
      <dgm:prSet presAssocID="{C665E1ED-F390-4BE6-85D0-5925D9F03821}" presName="sp" presStyleCnt="0"/>
      <dgm:spPr/>
    </dgm:pt>
    <dgm:pt modelId="{6E939E46-3734-4E42-830B-58DCE173D48D}" type="pres">
      <dgm:prSet presAssocID="{06F797B3-72C0-40A6-9FB2-9F420DDE787E}" presName="composite" presStyleCnt="0"/>
      <dgm:spPr/>
    </dgm:pt>
    <dgm:pt modelId="{BE4D5244-FB42-4651-817D-52ED5249A464}" type="pres">
      <dgm:prSet presAssocID="{06F797B3-72C0-40A6-9FB2-9F420DDE787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DA509CEF-B28C-4E10-AE85-77339B0A7C64}" type="pres">
      <dgm:prSet presAssocID="{06F797B3-72C0-40A6-9FB2-9F420DDE787E}" presName="descendantText" presStyleLbl="alignAcc1" presStyleIdx="1" presStyleCnt="3">
        <dgm:presLayoutVars>
          <dgm:bulletEnabled val="1"/>
        </dgm:presLayoutVars>
      </dgm:prSet>
      <dgm:spPr>
        <a:prstGeom prst="round2SameRect">
          <a:avLst/>
        </a:prstGeom>
      </dgm:spPr>
    </dgm:pt>
    <dgm:pt modelId="{E8AC1B60-A35B-42DF-8A47-848444C9FDB8}" type="pres">
      <dgm:prSet presAssocID="{D12B1626-7080-4450-9F68-B82110D65362}" presName="sp" presStyleCnt="0"/>
      <dgm:spPr/>
    </dgm:pt>
    <dgm:pt modelId="{D619F23D-F4DB-4C35-A14E-C2235535B2D3}" type="pres">
      <dgm:prSet presAssocID="{A18A79C4-E119-4D37-95BA-D5F75B4DDD63}" presName="composite" presStyleCnt="0"/>
      <dgm:spPr/>
    </dgm:pt>
    <dgm:pt modelId="{E688F5D1-ABFA-4D82-9F6C-854AF200C3A4}" type="pres">
      <dgm:prSet presAssocID="{A18A79C4-E119-4D37-95BA-D5F75B4DDD6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22EE0C3-B9FF-4F8E-95BA-E44C9FEC1836}" type="pres">
      <dgm:prSet presAssocID="{A18A79C4-E119-4D37-95BA-D5F75B4DDD6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308FB17-DD1B-4AA9-82EE-50E70804AC3D}" srcId="{A18A79C4-E119-4D37-95BA-D5F75B4DDD63}" destId="{824035B4-851F-4689-A9FB-414BE2D311A3}" srcOrd="1" destOrd="0" parTransId="{37674EC0-2B4C-4488-B2C9-37D66B56F659}" sibTransId="{C9328FDC-2FB5-4C1D-B8AE-F604A70B0036}"/>
    <dgm:cxn modelId="{337B1F29-A91A-4AF6-8F21-8907C418C92A}" srcId="{06F797B3-72C0-40A6-9FB2-9F420DDE787E}" destId="{5FFB9BAC-F27A-49C0-9BB3-9E2090A0024C}" srcOrd="0" destOrd="0" parTransId="{6AEE9843-DDDE-4864-B91A-FB11ED447CF4}" sibTransId="{2065523B-ED54-4444-BF71-5B11DF892819}"/>
    <dgm:cxn modelId="{21E12B2C-18A8-442E-9DA8-D8761274C5AC}" srcId="{06F797B3-72C0-40A6-9FB2-9F420DDE787E}" destId="{47C42C23-8241-46B6-9F97-7A19AFF9C919}" srcOrd="3" destOrd="0" parTransId="{4509D9FA-CABF-48AC-9CAE-9B2FBF6E8904}" sibTransId="{A501E6A1-4F20-44AA-93DF-109673A0ED94}"/>
    <dgm:cxn modelId="{E8043731-447A-4719-95EE-74E5FDED9AA5}" srcId="{A18A79C4-E119-4D37-95BA-D5F75B4DDD63}" destId="{D24AA8CA-1FBF-4AA7-802B-CD7D6C18ADAE}" srcOrd="2" destOrd="0" parTransId="{E3AF3098-E957-418D-9778-4334C3EA0931}" sibTransId="{705BB6F7-F242-49C1-8759-1942FCED5102}"/>
    <dgm:cxn modelId="{E8F4C536-55D0-4D32-B246-A6B47984FB87}" srcId="{A18A79C4-E119-4D37-95BA-D5F75B4DDD63}" destId="{BFA7531A-9339-4905-8696-68F48E890869}" srcOrd="0" destOrd="0" parTransId="{D6370F31-6E84-47C2-AD57-F382AF32D2D0}" sibTransId="{52F86449-D5EF-49CC-B3A8-62D5C35177F5}"/>
    <dgm:cxn modelId="{A8813E39-CA3F-4D37-A627-EB4F08F40ECA}" type="presOf" srcId="{22226D0C-91C8-4D46-8817-C114382C54EE}" destId="{A2A93731-09FE-4984-9FB4-5922FFFAC5F5}" srcOrd="0" destOrd="0" presId="urn:microsoft.com/office/officeart/2005/8/layout/chevron2"/>
    <dgm:cxn modelId="{7B88213C-B923-4C05-AC19-73814ADEE42A}" type="presOf" srcId="{27040141-FF04-414B-81EF-AAA7D772EDBE}" destId="{0AF39E40-6534-4E74-8518-1D6D38DE614D}" srcOrd="0" destOrd="0" presId="urn:microsoft.com/office/officeart/2005/8/layout/chevron2"/>
    <dgm:cxn modelId="{C909E53C-709E-4154-9D6E-DB5639B2CB7F}" srcId="{27040141-FF04-414B-81EF-AAA7D772EDBE}" destId="{E7C1367B-25BF-4326-80DE-4A0120F5A6E5}" srcOrd="2" destOrd="0" parTransId="{B178972E-55A9-45E2-8054-D92961D69BDF}" sibTransId="{BE9D5F59-E1DB-4905-A7FC-7FB8E1437F08}"/>
    <dgm:cxn modelId="{E4E7B03D-BF51-4B3F-B61A-774355EB1346}" type="presOf" srcId="{D57F2DA3-BECE-46B3-9445-728FD05A43AA}" destId="{D73BAD8B-974E-4D99-A123-453B59AAC789}" srcOrd="0" destOrd="1" presId="urn:microsoft.com/office/officeart/2005/8/layout/chevron2"/>
    <dgm:cxn modelId="{352DCE3D-BA53-47A8-B1F8-F6DDAE6091FA}" srcId="{22226D0C-91C8-4D46-8817-C114382C54EE}" destId="{06F797B3-72C0-40A6-9FB2-9F420DDE787E}" srcOrd="1" destOrd="0" parTransId="{C7DED6B9-216E-49E2-98B5-B27EBC4BADFD}" sibTransId="{D12B1626-7080-4450-9F68-B82110D65362}"/>
    <dgm:cxn modelId="{8E509B44-F94A-4A9E-88E2-F461A50BD57D}" type="presOf" srcId="{E7C1367B-25BF-4326-80DE-4A0120F5A6E5}" destId="{D73BAD8B-974E-4D99-A123-453B59AAC789}" srcOrd="0" destOrd="2" presId="urn:microsoft.com/office/officeart/2005/8/layout/chevron2"/>
    <dgm:cxn modelId="{A8A3E94C-B850-4D65-BB89-27BDADA1BB83}" type="presOf" srcId="{A18A79C4-E119-4D37-95BA-D5F75B4DDD63}" destId="{E688F5D1-ABFA-4D82-9F6C-854AF200C3A4}" srcOrd="0" destOrd="0" presId="urn:microsoft.com/office/officeart/2005/8/layout/chevron2"/>
    <dgm:cxn modelId="{8CBFC251-E14F-4D8E-8CDC-36345347EBF8}" type="presOf" srcId="{47C42C23-8241-46B6-9F97-7A19AFF9C919}" destId="{DA509CEF-B28C-4E10-AE85-77339B0A7C64}" srcOrd="0" destOrd="3" presId="urn:microsoft.com/office/officeart/2005/8/layout/chevron2"/>
    <dgm:cxn modelId="{D2913156-F743-4C7D-8A5C-C8DE372BCD5D}" type="presOf" srcId="{A173B226-CB5D-4A2A-96D1-73BDD2D3D6D1}" destId="{DA509CEF-B28C-4E10-AE85-77339B0A7C64}" srcOrd="0" destOrd="2" presId="urn:microsoft.com/office/officeart/2005/8/layout/chevron2"/>
    <dgm:cxn modelId="{E434A056-990E-4BEF-AA0D-4BC67780C76D}" srcId="{06F797B3-72C0-40A6-9FB2-9F420DDE787E}" destId="{A173B226-CB5D-4A2A-96D1-73BDD2D3D6D1}" srcOrd="2" destOrd="0" parTransId="{C39F4A81-7F19-4A65-8BB9-DBB46011D60F}" sibTransId="{BB160A7C-9D2D-427B-A401-BCBC48BBC55B}"/>
    <dgm:cxn modelId="{72CD285E-3966-4DA5-8393-F73EB793EB90}" srcId="{22226D0C-91C8-4D46-8817-C114382C54EE}" destId="{A18A79C4-E119-4D37-95BA-D5F75B4DDD63}" srcOrd="2" destOrd="0" parTransId="{587A27E5-64A2-4566-8885-E70E1A805366}" sibTransId="{55A9C6A7-91EF-4683-B869-6C41F6BA69E7}"/>
    <dgm:cxn modelId="{C1B63385-A171-4A9B-9BDA-97623589787C}" type="presOf" srcId="{DFD1EA95-44F1-43A3-A471-F23244510135}" destId="{D73BAD8B-974E-4D99-A123-453B59AAC789}" srcOrd="0" destOrd="0" presId="urn:microsoft.com/office/officeart/2005/8/layout/chevron2"/>
    <dgm:cxn modelId="{C5F109A9-6A2A-4F9E-AD70-B7869A531132}" type="presOf" srcId="{824035B4-851F-4689-A9FB-414BE2D311A3}" destId="{D22EE0C3-B9FF-4F8E-95BA-E44C9FEC1836}" srcOrd="0" destOrd="1" presId="urn:microsoft.com/office/officeart/2005/8/layout/chevron2"/>
    <dgm:cxn modelId="{7A6458B2-AA1A-4491-BCDD-001B4038536E}" type="presOf" srcId="{9DAEBFF8-F9B7-49E7-BD2A-875C6F37623A}" destId="{D22EE0C3-B9FF-4F8E-95BA-E44C9FEC1836}" srcOrd="0" destOrd="3" presId="urn:microsoft.com/office/officeart/2005/8/layout/chevron2"/>
    <dgm:cxn modelId="{9033FFB6-D7F6-4E5D-961F-F56859C3A388}" type="presOf" srcId="{BFA7531A-9339-4905-8696-68F48E890869}" destId="{D22EE0C3-B9FF-4F8E-95BA-E44C9FEC1836}" srcOrd="0" destOrd="0" presId="urn:microsoft.com/office/officeart/2005/8/layout/chevron2"/>
    <dgm:cxn modelId="{E30534BC-CD37-4DFB-B1FA-945C690CECC1}" srcId="{A18A79C4-E119-4D37-95BA-D5F75B4DDD63}" destId="{9DAEBFF8-F9B7-49E7-BD2A-875C6F37623A}" srcOrd="3" destOrd="0" parTransId="{C522D274-E7CC-4883-845B-B5B643012AE8}" sibTransId="{74C17922-74D4-43FA-BAA1-35B8B531A40C}"/>
    <dgm:cxn modelId="{EAF1E9BD-073E-4B38-B673-D8CCBA9D203C}" srcId="{27040141-FF04-414B-81EF-AAA7D772EDBE}" destId="{D57F2DA3-BECE-46B3-9445-728FD05A43AA}" srcOrd="1" destOrd="0" parTransId="{811E758D-757B-4E79-99E8-FEED8EF0D236}" sibTransId="{851EFB04-E604-426C-81BC-A82ECF3B2BD2}"/>
    <dgm:cxn modelId="{890C3ED3-35DA-7C4A-8C03-09291152DA66}" srcId="{06F797B3-72C0-40A6-9FB2-9F420DDE787E}" destId="{F13DFF91-5059-1244-A91A-E3F091091359}" srcOrd="1" destOrd="0" parTransId="{87040F77-2425-5342-A3C2-2254C219F333}" sibTransId="{5A9F757B-F8AD-8D4E-8E6A-69FCBA44B2F2}"/>
    <dgm:cxn modelId="{92F19CD4-24AB-4F05-90FE-007032E05261}" type="presOf" srcId="{D24AA8CA-1FBF-4AA7-802B-CD7D6C18ADAE}" destId="{D22EE0C3-B9FF-4F8E-95BA-E44C9FEC1836}" srcOrd="0" destOrd="2" presId="urn:microsoft.com/office/officeart/2005/8/layout/chevron2"/>
    <dgm:cxn modelId="{9046E2DD-DFEB-3F40-A767-C9CA15BE6EE5}" type="presOf" srcId="{F13DFF91-5059-1244-A91A-E3F091091359}" destId="{DA509CEF-B28C-4E10-AE85-77339B0A7C64}" srcOrd="0" destOrd="1" presId="urn:microsoft.com/office/officeart/2005/8/layout/chevron2"/>
    <dgm:cxn modelId="{F0ECDBDE-14C7-443F-B85C-4866E9E01FDA}" type="presOf" srcId="{5FFB9BAC-F27A-49C0-9BB3-9E2090A0024C}" destId="{DA509CEF-B28C-4E10-AE85-77339B0A7C64}" srcOrd="0" destOrd="0" presId="urn:microsoft.com/office/officeart/2005/8/layout/chevron2"/>
    <dgm:cxn modelId="{E8654CE6-AB55-4303-987B-37A3510F541B}" srcId="{22226D0C-91C8-4D46-8817-C114382C54EE}" destId="{27040141-FF04-414B-81EF-AAA7D772EDBE}" srcOrd="0" destOrd="0" parTransId="{B8F33422-D0B1-445C-B911-C67F1AA03CB3}" sibTransId="{C665E1ED-F390-4BE6-85D0-5925D9F03821}"/>
    <dgm:cxn modelId="{DAFDFEEE-2314-4F62-B695-764B88ADCEDB}" srcId="{27040141-FF04-414B-81EF-AAA7D772EDBE}" destId="{DFD1EA95-44F1-43A3-A471-F23244510135}" srcOrd="0" destOrd="0" parTransId="{B787DA2E-E307-4A6D-AA37-A52B227C68FC}" sibTransId="{653B6FF4-FA3B-43E6-B122-13C14E24AF28}"/>
    <dgm:cxn modelId="{D3A8C5F0-4BA1-4B5E-89A7-20291021499C}" type="presOf" srcId="{06F797B3-72C0-40A6-9FB2-9F420DDE787E}" destId="{BE4D5244-FB42-4651-817D-52ED5249A464}" srcOrd="0" destOrd="0" presId="urn:microsoft.com/office/officeart/2005/8/layout/chevron2"/>
    <dgm:cxn modelId="{D3DD28F1-EC84-4BE5-AB08-0636FB1A6BC4}" type="presParOf" srcId="{A2A93731-09FE-4984-9FB4-5922FFFAC5F5}" destId="{53B29D1D-63DA-422B-AD7E-A8E2F84598E1}" srcOrd="0" destOrd="0" presId="urn:microsoft.com/office/officeart/2005/8/layout/chevron2"/>
    <dgm:cxn modelId="{888EBEEE-7B08-44BE-B26D-7AC22F40E5D7}" type="presParOf" srcId="{53B29D1D-63DA-422B-AD7E-A8E2F84598E1}" destId="{0AF39E40-6534-4E74-8518-1D6D38DE614D}" srcOrd="0" destOrd="0" presId="urn:microsoft.com/office/officeart/2005/8/layout/chevron2"/>
    <dgm:cxn modelId="{982E29A5-9263-4CFF-A418-F55CDEF750D1}" type="presParOf" srcId="{53B29D1D-63DA-422B-AD7E-A8E2F84598E1}" destId="{D73BAD8B-974E-4D99-A123-453B59AAC789}" srcOrd="1" destOrd="0" presId="urn:microsoft.com/office/officeart/2005/8/layout/chevron2"/>
    <dgm:cxn modelId="{B8AED42B-4E23-4DCA-A537-DCB76D9FD8DE}" type="presParOf" srcId="{A2A93731-09FE-4984-9FB4-5922FFFAC5F5}" destId="{A648DC8E-4899-4B38-A8A3-A7E5B335EDDB}" srcOrd="1" destOrd="0" presId="urn:microsoft.com/office/officeart/2005/8/layout/chevron2"/>
    <dgm:cxn modelId="{F9F81E63-F4C6-4C05-BEB4-98DA5FA96800}" type="presParOf" srcId="{A2A93731-09FE-4984-9FB4-5922FFFAC5F5}" destId="{6E939E46-3734-4E42-830B-58DCE173D48D}" srcOrd="2" destOrd="0" presId="urn:microsoft.com/office/officeart/2005/8/layout/chevron2"/>
    <dgm:cxn modelId="{3984B1DF-9DE4-4130-8061-78F44C134619}" type="presParOf" srcId="{6E939E46-3734-4E42-830B-58DCE173D48D}" destId="{BE4D5244-FB42-4651-817D-52ED5249A464}" srcOrd="0" destOrd="0" presId="urn:microsoft.com/office/officeart/2005/8/layout/chevron2"/>
    <dgm:cxn modelId="{3030E5CF-6B48-4290-9C8B-2FD2C6AA67E2}" type="presParOf" srcId="{6E939E46-3734-4E42-830B-58DCE173D48D}" destId="{DA509CEF-B28C-4E10-AE85-77339B0A7C64}" srcOrd="1" destOrd="0" presId="urn:microsoft.com/office/officeart/2005/8/layout/chevron2"/>
    <dgm:cxn modelId="{2F14C5D4-D89D-454C-944A-A077CE0327E2}" type="presParOf" srcId="{A2A93731-09FE-4984-9FB4-5922FFFAC5F5}" destId="{E8AC1B60-A35B-42DF-8A47-848444C9FDB8}" srcOrd="3" destOrd="0" presId="urn:microsoft.com/office/officeart/2005/8/layout/chevron2"/>
    <dgm:cxn modelId="{ACCA1294-ED55-4D0A-9FFB-829966B7CA80}" type="presParOf" srcId="{A2A93731-09FE-4984-9FB4-5922FFFAC5F5}" destId="{D619F23D-F4DB-4C35-A14E-C2235535B2D3}" srcOrd="4" destOrd="0" presId="urn:microsoft.com/office/officeart/2005/8/layout/chevron2"/>
    <dgm:cxn modelId="{647E23A3-E2BC-4D1F-BD50-D936870006F5}" type="presParOf" srcId="{D619F23D-F4DB-4C35-A14E-C2235535B2D3}" destId="{E688F5D1-ABFA-4D82-9F6C-854AF200C3A4}" srcOrd="0" destOrd="0" presId="urn:microsoft.com/office/officeart/2005/8/layout/chevron2"/>
    <dgm:cxn modelId="{8F471887-BAD0-4B9E-B112-8E64CBC712BD}" type="presParOf" srcId="{D619F23D-F4DB-4C35-A14E-C2235535B2D3}" destId="{D22EE0C3-B9FF-4F8E-95BA-E44C9FEC183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226D0C-91C8-4D46-8817-C114382C54E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040141-FF04-414B-81EF-AAA7D772EDBE}">
      <dgm:prSet/>
      <dgm:spPr>
        <a:xfrm rot="5400000">
          <a:off x="-238957" y="239259"/>
          <a:ext cx="1593053" cy="1115137"/>
        </a:xfrm>
        <a:prstGeom prst="chevron">
          <a:avLst/>
        </a:prstGeom>
      </dgm:spPr>
      <dgm:t>
        <a:bodyPr/>
        <a:lstStyle/>
        <a:p>
          <a:pPr>
            <a:buNone/>
          </a:pPr>
          <a:r>
            <a:rPr lang="en-US" b="1">
              <a:latin typeface="Calibri" panose="020F0502020204030204"/>
              <a:ea typeface="+mn-ea"/>
              <a:cs typeface="+mn-cs"/>
            </a:rPr>
            <a:t>Secure Design</a:t>
          </a:r>
          <a:endParaRPr lang="en-US" b="1" dirty="0">
            <a:latin typeface="Calibri" panose="020F0502020204030204"/>
            <a:ea typeface="+mn-ea"/>
            <a:cs typeface="+mn-cs"/>
          </a:endParaRPr>
        </a:p>
      </dgm:t>
    </dgm:pt>
    <dgm:pt modelId="{B8F33422-D0B1-445C-B911-C67F1AA03CB3}" type="parTrans" cxnId="{E8654CE6-AB55-4303-987B-37A3510F541B}">
      <dgm:prSet/>
      <dgm:spPr/>
      <dgm:t>
        <a:bodyPr/>
        <a:lstStyle/>
        <a:p>
          <a:endParaRPr lang="en-US"/>
        </a:p>
      </dgm:t>
    </dgm:pt>
    <dgm:pt modelId="{C665E1ED-F390-4BE6-85D0-5925D9F03821}" type="sibTrans" cxnId="{E8654CE6-AB55-4303-987B-37A3510F541B}">
      <dgm:prSet/>
      <dgm:spPr/>
      <dgm:t>
        <a:bodyPr/>
        <a:lstStyle/>
        <a:p>
          <a:endParaRPr lang="en-US"/>
        </a:p>
      </dgm:t>
    </dgm:pt>
    <dgm:pt modelId="{06F797B3-72C0-40A6-9FB2-9F420DDE787E}">
      <dgm:prSet/>
      <dgm:spPr>
        <a:xfrm rot="5400000">
          <a:off x="-238957" y="1637971"/>
          <a:ext cx="1593053" cy="1115137"/>
        </a:xfrm>
        <a:prstGeom prst="chevron">
          <a:avLst/>
        </a:prstGeom>
      </dgm:spPr>
      <dgm:t>
        <a:bodyPr/>
        <a:lstStyle/>
        <a:p>
          <a:pPr>
            <a:buNone/>
          </a:pPr>
          <a:r>
            <a:rPr lang="en-US" b="1">
              <a:latin typeface="Calibri" panose="020F0502020204030204"/>
              <a:ea typeface="+mn-ea"/>
              <a:cs typeface="+mn-cs"/>
            </a:rPr>
            <a:t>Handoff</a:t>
          </a:r>
          <a:endParaRPr lang="en-US" b="1" dirty="0">
            <a:latin typeface="Calibri" panose="020F0502020204030204"/>
            <a:ea typeface="+mn-ea"/>
            <a:cs typeface="+mn-cs"/>
          </a:endParaRPr>
        </a:p>
      </dgm:t>
    </dgm:pt>
    <dgm:pt modelId="{C7DED6B9-216E-49E2-98B5-B27EBC4BADFD}" type="parTrans" cxnId="{352DCE3D-BA53-47A8-B1F8-F6DDAE6091FA}">
      <dgm:prSet/>
      <dgm:spPr/>
      <dgm:t>
        <a:bodyPr/>
        <a:lstStyle/>
        <a:p>
          <a:endParaRPr lang="en-US"/>
        </a:p>
      </dgm:t>
    </dgm:pt>
    <dgm:pt modelId="{D12B1626-7080-4450-9F68-B82110D65362}" type="sibTrans" cxnId="{352DCE3D-BA53-47A8-B1F8-F6DDAE6091FA}">
      <dgm:prSet/>
      <dgm:spPr/>
      <dgm:t>
        <a:bodyPr/>
        <a:lstStyle/>
        <a:p>
          <a:endParaRPr lang="en-US"/>
        </a:p>
      </dgm:t>
    </dgm:pt>
    <dgm:pt modelId="{5FFB9BAC-F27A-49C0-9BB3-9E2090A0024C}">
      <dgm:prSet/>
      <dgm:spPr>
        <a:xfrm rot="5400000">
          <a:off x="4234692" y="-1720541"/>
          <a:ext cx="1035484" cy="7274594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n-US" b="1" dirty="0">
              <a:latin typeface="Calibri" panose="020F0502020204030204"/>
              <a:ea typeface="+mn-ea"/>
              <a:cs typeface="+mn-cs"/>
            </a:rPr>
            <a:t>Begins late February</a:t>
          </a:r>
          <a:endParaRPr lang="en-US" dirty="0">
            <a:latin typeface="Calibri" panose="020F0502020204030204"/>
            <a:ea typeface="+mn-ea"/>
            <a:cs typeface="+mn-cs"/>
          </a:endParaRPr>
        </a:p>
      </dgm:t>
    </dgm:pt>
    <dgm:pt modelId="{6AEE9843-DDDE-4864-B91A-FB11ED447CF4}" type="parTrans" cxnId="{337B1F29-A91A-4AF6-8F21-8907C418C92A}">
      <dgm:prSet/>
      <dgm:spPr/>
      <dgm:t>
        <a:bodyPr/>
        <a:lstStyle/>
        <a:p>
          <a:endParaRPr lang="en-US"/>
        </a:p>
      </dgm:t>
    </dgm:pt>
    <dgm:pt modelId="{2065523B-ED54-4444-BF71-5B11DF892819}" type="sibTrans" cxnId="{337B1F29-A91A-4AF6-8F21-8907C418C92A}">
      <dgm:prSet/>
      <dgm:spPr/>
      <dgm:t>
        <a:bodyPr/>
        <a:lstStyle/>
        <a:p>
          <a:endParaRPr lang="en-US"/>
        </a:p>
      </dgm:t>
    </dgm:pt>
    <dgm:pt modelId="{A173B226-CB5D-4A2A-96D1-73BDD2D3D6D1}">
      <dgm:prSet/>
      <dgm:spPr>
        <a:xfrm rot="5400000">
          <a:off x="4234692" y="-1720541"/>
          <a:ext cx="1035484" cy="7274594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n-US" dirty="0">
              <a:latin typeface="Calibri" panose="020F0502020204030204"/>
              <a:ea typeface="+mn-ea"/>
              <a:cs typeface="+mn-cs"/>
            </a:rPr>
            <a:t>eCTF Organizers verify that each design has met all the functional requirements</a:t>
          </a:r>
        </a:p>
      </dgm:t>
    </dgm:pt>
    <dgm:pt modelId="{C39F4A81-7F19-4A65-8BB9-DBB46011D60F}" type="parTrans" cxnId="{E434A056-990E-4BEF-AA0D-4BC67780C76D}">
      <dgm:prSet/>
      <dgm:spPr/>
      <dgm:t>
        <a:bodyPr/>
        <a:lstStyle/>
        <a:p>
          <a:endParaRPr lang="en-US"/>
        </a:p>
      </dgm:t>
    </dgm:pt>
    <dgm:pt modelId="{BB160A7C-9D2D-427B-A401-BCBC48BBC55B}" type="sibTrans" cxnId="{E434A056-990E-4BEF-AA0D-4BC67780C76D}">
      <dgm:prSet/>
      <dgm:spPr/>
      <dgm:t>
        <a:bodyPr/>
        <a:lstStyle/>
        <a:p>
          <a:endParaRPr lang="en-US"/>
        </a:p>
      </dgm:t>
    </dgm:pt>
    <dgm:pt modelId="{47C42C23-8241-46B6-9F97-7A19AFF9C919}">
      <dgm:prSet/>
      <dgm:spPr>
        <a:xfrm rot="5400000">
          <a:off x="4234692" y="-1720541"/>
          <a:ext cx="1035484" cy="7274594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n-US" dirty="0">
              <a:latin typeface="Calibri" panose="020F0502020204030204"/>
              <a:ea typeface="+mn-ea"/>
              <a:cs typeface="+mn-cs"/>
            </a:rPr>
            <a:t>eCTF Organizers post verified designs for all teams to evaluate during the attack phase</a:t>
          </a:r>
        </a:p>
      </dgm:t>
    </dgm:pt>
    <dgm:pt modelId="{4509D9FA-CABF-48AC-9CAE-9B2FBF6E8904}" type="parTrans" cxnId="{21E12B2C-18A8-442E-9DA8-D8761274C5AC}">
      <dgm:prSet/>
      <dgm:spPr/>
      <dgm:t>
        <a:bodyPr/>
        <a:lstStyle/>
        <a:p>
          <a:endParaRPr lang="en-US"/>
        </a:p>
      </dgm:t>
    </dgm:pt>
    <dgm:pt modelId="{A501E6A1-4F20-44AA-93DF-109673A0ED94}" type="sibTrans" cxnId="{21E12B2C-18A8-442E-9DA8-D8761274C5AC}">
      <dgm:prSet/>
      <dgm:spPr/>
      <dgm:t>
        <a:bodyPr/>
        <a:lstStyle/>
        <a:p>
          <a:endParaRPr lang="en-US"/>
        </a:p>
      </dgm:t>
    </dgm:pt>
    <dgm:pt modelId="{A18A79C4-E119-4D37-95BA-D5F75B4DDD63}">
      <dgm:prSet/>
      <dgm:spPr>
        <a:xfrm rot="5400000">
          <a:off x="-238957" y="3036684"/>
          <a:ext cx="1593053" cy="1115137"/>
        </a:xfrm>
        <a:prstGeom prst="chevron">
          <a:avLst/>
        </a:prstGeom>
      </dgm:spPr>
      <dgm:t>
        <a:bodyPr/>
        <a:lstStyle/>
        <a:p>
          <a:pPr>
            <a:buNone/>
          </a:pPr>
          <a:r>
            <a:rPr lang="en-US" b="1">
              <a:latin typeface="Calibri" panose="020F0502020204030204"/>
              <a:ea typeface="+mn-ea"/>
              <a:cs typeface="+mn-cs"/>
            </a:rPr>
            <a:t>Attack</a:t>
          </a:r>
          <a:endParaRPr lang="en-US" b="1" dirty="0">
            <a:latin typeface="Calibri" panose="020F0502020204030204"/>
            <a:ea typeface="+mn-ea"/>
            <a:cs typeface="+mn-cs"/>
          </a:endParaRPr>
        </a:p>
      </dgm:t>
    </dgm:pt>
    <dgm:pt modelId="{587A27E5-64A2-4566-8885-E70E1A805366}" type="parTrans" cxnId="{72CD285E-3966-4DA5-8393-F73EB793EB90}">
      <dgm:prSet/>
      <dgm:spPr/>
      <dgm:t>
        <a:bodyPr/>
        <a:lstStyle/>
        <a:p>
          <a:endParaRPr lang="en-US"/>
        </a:p>
      </dgm:t>
    </dgm:pt>
    <dgm:pt modelId="{55A9C6A7-91EF-4683-B869-6C41F6BA69E7}" type="sibTrans" cxnId="{72CD285E-3966-4DA5-8393-F73EB793EB90}">
      <dgm:prSet/>
      <dgm:spPr/>
      <dgm:t>
        <a:bodyPr/>
        <a:lstStyle/>
        <a:p>
          <a:endParaRPr lang="en-US"/>
        </a:p>
      </dgm:t>
    </dgm:pt>
    <dgm:pt modelId="{824035B4-851F-4689-A9FB-414BE2D311A3}">
      <dgm:prSet/>
      <dgm:spPr>
        <a:xfrm rot="5400000">
          <a:off x="4234692" y="-321828"/>
          <a:ext cx="1035484" cy="7274594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n-US">
              <a:latin typeface="Calibri" panose="020F0502020204030204"/>
              <a:ea typeface="+mn-ea"/>
              <a:cs typeface="+mn-cs"/>
            </a:rPr>
            <a:t>Teams perform a security evaluation of opposing teams' systems</a:t>
          </a:r>
          <a:endParaRPr lang="en-US" dirty="0">
            <a:latin typeface="Calibri" panose="020F0502020204030204"/>
            <a:ea typeface="+mn-ea"/>
            <a:cs typeface="+mn-cs"/>
          </a:endParaRPr>
        </a:p>
      </dgm:t>
    </dgm:pt>
    <dgm:pt modelId="{37674EC0-2B4C-4488-B2C9-37D66B56F659}" type="parTrans" cxnId="{7308FB17-DD1B-4AA9-82EE-50E70804AC3D}">
      <dgm:prSet/>
      <dgm:spPr/>
      <dgm:t>
        <a:bodyPr/>
        <a:lstStyle/>
        <a:p>
          <a:endParaRPr lang="en-US"/>
        </a:p>
      </dgm:t>
    </dgm:pt>
    <dgm:pt modelId="{C9328FDC-2FB5-4C1D-B8AE-F604A70B0036}" type="sibTrans" cxnId="{7308FB17-DD1B-4AA9-82EE-50E70804AC3D}">
      <dgm:prSet/>
      <dgm:spPr/>
      <dgm:t>
        <a:bodyPr/>
        <a:lstStyle/>
        <a:p>
          <a:endParaRPr lang="en-US"/>
        </a:p>
      </dgm:t>
    </dgm:pt>
    <dgm:pt modelId="{D24AA8CA-1FBF-4AA7-802B-CD7D6C18ADAE}">
      <dgm:prSet/>
      <dgm:spPr>
        <a:xfrm rot="5400000">
          <a:off x="4234692" y="-321828"/>
          <a:ext cx="1035484" cy="7274594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n-US">
              <a:latin typeface="Calibri" panose="020F0502020204030204"/>
              <a:ea typeface="+mn-ea"/>
              <a:cs typeface="+mn-cs"/>
            </a:rPr>
            <a:t>Teams demonstrate attacks by retrieving flags</a:t>
          </a:r>
          <a:endParaRPr lang="en-US" dirty="0">
            <a:latin typeface="Calibri" panose="020F0502020204030204"/>
            <a:ea typeface="+mn-ea"/>
            <a:cs typeface="+mn-cs"/>
          </a:endParaRPr>
        </a:p>
      </dgm:t>
    </dgm:pt>
    <dgm:pt modelId="{E3AF3098-E957-418D-9778-4334C3EA0931}" type="parTrans" cxnId="{E8043731-447A-4719-95EE-74E5FDED9AA5}">
      <dgm:prSet/>
      <dgm:spPr/>
      <dgm:t>
        <a:bodyPr/>
        <a:lstStyle/>
        <a:p>
          <a:endParaRPr lang="en-US"/>
        </a:p>
      </dgm:t>
    </dgm:pt>
    <dgm:pt modelId="{705BB6F7-F242-49C1-8759-1942FCED5102}" type="sibTrans" cxnId="{E8043731-447A-4719-95EE-74E5FDED9AA5}">
      <dgm:prSet/>
      <dgm:spPr/>
      <dgm:t>
        <a:bodyPr/>
        <a:lstStyle/>
        <a:p>
          <a:endParaRPr lang="en-US"/>
        </a:p>
      </dgm:t>
    </dgm:pt>
    <dgm:pt modelId="{DFD1EA95-44F1-43A3-A471-F23244510135}">
      <dgm:prSet/>
      <dgm:spPr>
        <a:xfrm rot="5400000">
          <a:off x="4234692" y="-3119253"/>
          <a:ext cx="1035484" cy="7274594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n-US" b="1" dirty="0">
              <a:latin typeface="Calibri" panose="020F0502020204030204"/>
              <a:ea typeface="+mn-ea"/>
              <a:cs typeface="+mn-cs"/>
            </a:rPr>
            <a:t>Begins early to mid January</a:t>
          </a:r>
        </a:p>
      </dgm:t>
    </dgm:pt>
    <dgm:pt modelId="{B787DA2E-E307-4A6D-AA37-A52B227C68FC}" type="parTrans" cxnId="{DAFDFEEE-2314-4F62-B695-764B88ADCEDB}">
      <dgm:prSet/>
      <dgm:spPr/>
      <dgm:t>
        <a:bodyPr/>
        <a:lstStyle/>
        <a:p>
          <a:endParaRPr lang="en-US"/>
        </a:p>
      </dgm:t>
    </dgm:pt>
    <dgm:pt modelId="{653B6FF4-FA3B-43E6-B122-13C14E24AF28}" type="sibTrans" cxnId="{DAFDFEEE-2314-4F62-B695-764B88ADCEDB}">
      <dgm:prSet/>
      <dgm:spPr/>
      <dgm:t>
        <a:bodyPr/>
        <a:lstStyle/>
        <a:p>
          <a:endParaRPr lang="en-US"/>
        </a:p>
      </dgm:t>
    </dgm:pt>
    <dgm:pt modelId="{E7C1367B-25BF-4326-80DE-4A0120F5A6E5}">
      <dgm:prSet/>
      <dgm:spPr>
        <a:xfrm rot="5400000">
          <a:off x="4234692" y="-3119253"/>
          <a:ext cx="1035484" cy="7274594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n-US" dirty="0">
              <a:latin typeface="Calibri" panose="020F0502020204030204"/>
              <a:ea typeface="+mn-ea"/>
              <a:cs typeface="+mn-cs"/>
            </a:rPr>
            <a:t>Teams attempt to solve development challenges to retrieve design-phase flags</a:t>
          </a:r>
        </a:p>
      </dgm:t>
    </dgm:pt>
    <dgm:pt modelId="{B178972E-55A9-45E2-8054-D92961D69BDF}" type="parTrans" cxnId="{C909E53C-709E-4154-9D6E-DB5639B2CB7F}">
      <dgm:prSet/>
      <dgm:spPr/>
      <dgm:t>
        <a:bodyPr/>
        <a:lstStyle/>
        <a:p>
          <a:endParaRPr lang="en-US"/>
        </a:p>
      </dgm:t>
    </dgm:pt>
    <dgm:pt modelId="{BE9D5F59-E1DB-4905-A7FC-7FB8E1437F08}" type="sibTrans" cxnId="{C909E53C-709E-4154-9D6E-DB5639B2CB7F}">
      <dgm:prSet/>
      <dgm:spPr/>
      <dgm:t>
        <a:bodyPr/>
        <a:lstStyle/>
        <a:p>
          <a:endParaRPr lang="en-US"/>
        </a:p>
      </dgm:t>
    </dgm:pt>
    <dgm:pt modelId="{D57F2DA3-BECE-46B3-9445-728FD05A43AA}">
      <dgm:prSet/>
      <dgm:spPr>
        <a:xfrm rot="5400000">
          <a:off x="4234692" y="-3119253"/>
          <a:ext cx="1035484" cy="7274594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n-US" dirty="0">
              <a:latin typeface="Calibri" panose="020F0502020204030204"/>
              <a:ea typeface="+mn-ea"/>
              <a:cs typeface="+mn-cs"/>
            </a:rPr>
            <a:t>Teams design a secure system that meets all the challenge requirements</a:t>
          </a:r>
        </a:p>
      </dgm:t>
    </dgm:pt>
    <dgm:pt modelId="{811E758D-757B-4E79-99E8-FEED8EF0D236}" type="parTrans" cxnId="{EAF1E9BD-073E-4B38-B673-D8CCBA9D203C}">
      <dgm:prSet/>
      <dgm:spPr/>
      <dgm:t>
        <a:bodyPr/>
        <a:lstStyle/>
        <a:p>
          <a:endParaRPr lang="en-US"/>
        </a:p>
      </dgm:t>
    </dgm:pt>
    <dgm:pt modelId="{851EFB04-E604-426C-81BC-A82ECF3B2BD2}" type="sibTrans" cxnId="{EAF1E9BD-073E-4B38-B673-D8CCBA9D203C}">
      <dgm:prSet/>
      <dgm:spPr/>
      <dgm:t>
        <a:bodyPr/>
        <a:lstStyle/>
        <a:p>
          <a:endParaRPr lang="en-US"/>
        </a:p>
      </dgm:t>
    </dgm:pt>
    <dgm:pt modelId="{BFA7531A-9339-4905-8696-68F48E890869}">
      <dgm:prSet/>
      <dgm:spPr>
        <a:xfrm rot="5400000">
          <a:off x="4234692" y="-321828"/>
          <a:ext cx="1035484" cy="7274594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n-US" b="1">
              <a:latin typeface="Calibri" panose="020F0502020204030204"/>
              <a:ea typeface="+mn-ea"/>
              <a:cs typeface="+mn-cs"/>
            </a:rPr>
            <a:t>Begins immediately after successful completion of Handoff</a:t>
          </a:r>
          <a:endParaRPr lang="en-US" b="1" dirty="0">
            <a:latin typeface="Calibri" panose="020F0502020204030204"/>
            <a:ea typeface="+mn-ea"/>
            <a:cs typeface="+mn-cs"/>
          </a:endParaRPr>
        </a:p>
      </dgm:t>
    </dgm:pt>
    <dgm:pt modelId="{D6370F31-6E84-47C2-AD57-F382AF32D2D0}" type="parTrans" cxnId="{E8F4C536-55D0-4D32-B246-A6B47984FB87}">
      <dgm:prSet/>
      <dgm:spPr/>
      <dgm:t>
        <a:bodyPr/>
        <a:lstStyle/>
        <a:p>
          <a:endParaRPr lang="en-US"/>
        </a:p>
      </dgm:t>
    </dgm:pt>
    <dgm:pt modelId="{52F86449-D5EF-49CC-B3A8-62D5C35177F5}" type="sibTrans" cxnId="{E8F4C536-55D0-4D32-B246-A6B47984FB87}">
      <dgm:prSet/>
      <dgm:spPr/>
      <dgm:t>
        <a:bodyPr/>
        <a:lstStyle/>
        <a:p>
          <a:endParaRPr lang="en-US"/>
        </a:p>
      </dgm:t>
    </dgm:pt>
    <dgm:pt modelId="{9DAEBFF8-F9B7-49E7-BD2A-875C6F37623A}">
      <dgm:prSet/>
      <dgm:spPr>
        <a:xfrm rot="5400000">
          <a:off x="4234692" y="-321828"/>
          <a:ext cx="1035484" cy="7274594"/>
        </a:xfrm>
        <a:prstGeom prst="round2SameRect">
          <a:avLst/>
        </a:prstGeom>
      </dgm:spPr>
      <dgm:t>
        <a:bodyPr/>
        <a:lstStyle/>
        <a:p>
          <a:pPr>
            <a:buChar char="•"/>
          </a:pPr>
          <a:r>
            <a:rPr lang="en-US" b="1">
              <a:latin typeface="Calibri" panose="020F0502020204030204"/>
              <a:ea typeface="+mn-ea"/>
              <a:cs typeface="+mn-cs"/>
            </a:rPr>
            <a:t>Scoreboard closes mid April</a:t>
          </a:r>
          <a:endParaRPr lang="en-US" b="1" dirty="0">
            <a:latin typeface="Calibri" panose="020F0502020204030204"/>
            <a:ea typeface="+mn-ea"/>
            <a:cs typeface="+mn-cs"/>
          </a:endParaRPr>
        </a:p>
      </dgm:t>
    </dgm:pt>
    <dgm:pt modelId="{C522D274-E7CC-4883-845B-B5B643012AE8}" type="parTrans" cxnId="{E30534BC-CD37-4DFB-B1FA-945C690CECC1}">
      <dgm:prSet/>
      <dgm:spPr/>
      <dgm:t>
        <a:bodyPr/>
        <a:lstStyle/>
        <a:p>
          <a:endParaRPr lang="en-US"/>
        </a:p>
      </dgm:t>
    </dgm:pt>
    <dgm:pt modelId="{74C17922-74D4-43FA-BAA1-35B8B531A40C}" type="sibTrans" cxnId="{E30534BC-CD37-4DFB-B1FA-945C690CECC1}">
      <dgm:prSet/>
      <dgm:spPr/>
      <dgm:t>
        <a:bodyPr/>
        <a:lstStyle/>
        <a:p>
          <a:endParaRPr lang="en-US"/>
        </a:p>
      </dgm:t>
    </dgm:pt>
    <dgm:pt modelId="{F13DFF91-5059-1244-A91A-E3F091091359}">
      <dgm:prSet/>
      <dgm:spPr>
        <a:xfrm rot="5400000">
          <a:off x="4234692" y="-1720541"/>
          <a:ext cx="1035484" cy="7274594"/>
        </a:xfrm>
      </dgm:spPr>
      <dgm:t>
        <a:bodyPr/>
        <a:lstStyle/>
        <a:p>
          <a:pPr>
            <a:buChar char="•"/>
          </a:pPr>
          <a:r>
            <a:rPr lang="en-US">
              <a:latin typeface="Calibri" panose="020F0502020204030204"/>
              <a:ea typeface="+mn-ea"/>
              <a:cs typeface="+mn-cs"/>
            </a:rPr>
            <a:t>Teams submit their designs to the eCTF Organizers</a:t>
          </a:r>
          <a:endParaRPr lang="en-US" dirty="0">
            <a:latin typeface="Calibri" panose="020F0502020204030204"/>
            <a:ea typeface="+mn-ea"/>
            <a:cs typeface="+mn-cs"/>
          </a:endParaRPr>
        </a:p>
      </dgm:t>
    </dgm:pt>
    <dgm:pt modelId="{87040F77-2425-5342-A3C2-2254C219F333}" type="parTrans" cxnId="{890C3ED3-35DA-7C4A-8C03-09291152DA66}">
      <dgm:prSet/>
      <dgm:spPr/>
      <dgm:t>
        <a:bodyPr/>
        <a:lstStyle/>
        <a:p>
          <a:endParaRPr lang="en-US"/>
        </a:p>
      </dgm:t>
    </dgm:pt>
    <dgm:pt modelId="{5A9F757B-F8AD-8D4E-8E6A-69FCBA44B2F2}" type="sibTrans" cxnId="{890C3ED3-35DA-7C4A-8C03-09291152DA66}">
      <dgm:prSet/>
      <dgm:spPr/>
      <dgm:t>
        <a:bodyPr/>
        <a:lstStyle/>
        <a:p>
          <a:endParaRPr lang="en-US"/>
        </a:p>
      </dgm:t>
    </dgm:pt>
    <dgm:pt modelId="{A2A93731-09FE-4984-9FB4-5922FFFAC5F5}" type="pres">
      <dgm:prSet presAssocID="{22226D0C-91C8-4D46-8817-C114382C54EE}" presName="linearFlow" presStyleCnt="0">
        <dgm:presLayoutVars>
          <dgm:dir/>
          <dgm:animLvl val="lvl"/>
          <dgm:resizeHandles val="exact"/>
        </dgm:presLayoutVars>
      </dgm:prSet>
      <dgm:spPr/>
    </dgm:pt>
    <dgm:pt modelId="{53B29D1D-63DA-422B-AD7E-A8E2F84598E1}" type="pres">
      <dgm:prSet presAssocID="{27040141-FF04-414B-81EF-AAA7D772EDBE}" presName="composite" presStyleCnt="0"/>
      <dgm:spPr/>
    </dgm:pt>
    <dgm:pt modelId="{0AF39E40-6534-4E74-8518-1D6D38DE614D}" type="pres">
      <dgm:prSet presAssocID="{27040141-FF04-414B-81EF-AAA7D772EDB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D73BAD8B-974E-4D99-A123-453B59AAC789}" type="pres">
      <dgm:prSet presAssocID="{27040141-FF04-414B-81EF-AAA7D772EDBE}" presName="descendantText" presStyleLbl="alignAcc1" presStyleIdx="0" presStyleCnt="3">
        <dgm:presLayoutVars>
          <dgm:bulletEnabled val="1"/>
        </dgm:presLayoutVars>
      </dgm:prSet>
      <dgm:spPr/>
    </dgm:pt>
    <dgm:pt modelId="{A648DC8E-4899-4B38-A8A3-A7E5B335EDDB}" type="pres">
      <dgm:prSet presAssocID="{C665E1ED-F390-4BE6-85D0-5925D9F03821}" presName="sp" presStyleCnt="0"/>
      <dgm:spPr/>
    </dgm:pt>
    <dgm:pt modelId="{6E939E46-3734-4E42-830B-58DCE173D48D}" type="pres">
      <dgm:prSet presAssocID="{06F797B3-72C0-40A6-9FB2-9F420DDE787E}" presName="composite" presStyleCnt="0"/>
      <dgm:spPr/>
    </dgm:pt>
    <dgm:pt modelId="{BE4D5244-FB42-4651-817D-52ED5249A464}" type="pres">
      <dgm:prSet presAssocID="{06F797B3-72C0-40A6-9FB2-9F420DDE787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DA509CEF-B28C-4E10-AE85-77339B0A7C64}" type="pres">
      <dgm:prSet presAssocID="{06F797B3-72C0-40A6-9FB2-9F420DDE787E}" presName="descendantText" presStyleLbl="alignAcc1" presStyleIdx="1" presStyleCnt="3">
        <dgm:presLayoutVars>
          <dgm:bulletEnabled val="1"/>
        </dgm:presLayoutVars>
      </dgm:prSet>
      <dgm:spPr>
        <a:prstGeom prst="round2SameRect">
          <a:avLst/>
        </a:prstGeom>
      </dgm:spPr>
    </dgm:pt>
    <dgm:pt modelId="{E8AC1B60-A35B-42DF-8A47-848444C9FDB8}" type="pres">
      <dgm:prSet presAssocID="{D12B1626-7080-4450-9F68-B82110D65362}" presName="sp" presStyleCnt="0"/>
      <dgm:spPr/>
    </dgm:pt>
    <dgm:pt modelId="{D619F23D-F4DB-4C35-A14E-C2235535B2D3}" type="pres">
      <dgm:prSet presAssocID="{A18A79C4-E119-4D37-95BA-D5F75B4DDD63}" presName="composite" presStyleCnt="0"/>
      <dgm:spPr/>
    </dgm:pt>
    <dgm:pt modelId="{E688F5D1-ABFA-4D82-9F6C-854AF200C3A4}" type="pres">
      <dgm:prSet presAssocID="{A18A79C4-E119-4D37-95BA-D5F75B4DDD6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22EE0C3-B9FF-4F8E-95BA-E44C9FEC1836}" type="pres">
      <dgm:prSet presAssocID="{A18A79C4-E119-4D37-95BA-D5F75B4DDD6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308FB17-DD1B-4AA9-82EE-50E70804AC3D}" srcId="{A18A79C4-E119-4D37-95BA-D5F75B4DDD63}" destId="{824035B4-851F-4689-A9FB-414BE2D311A3}" srcOrd="1" destOrd="0" parTransId="{37674EC0-2B4C-4488-B2C9-37D66B56F659}" sibTransId="{C9328FDC-2FB5-4C1D-B8AE-F604A70B0036}"/>
    <dgm:cxn modelId="{337B1F29-A91A-4AF6-8F21-8907C418C92A}" srcId="{06F797B3-72C0-40A6-9FB2-9F420DDE787E}" destId="{5FFB9BAC-F27A-49C0-9BB3-9E2090A0024C}" srcOrd="0" destOrd="0" parTransId="{6AEE9843-DDDE-4864-B91A-FB11ED447CF4}" sibTransId="{2065523B-ED54-4444-BF71-5B11DF892819}"/>
    <dgm:cxn modelId="{21E12B2C-18A8-442E-9DA8-D8761274C5AC}" srcId="{06F797B3-72C0-40A6-9FB2-9F420DDE787E}" destId="{47C42C23-8241-46B6-9F97-7A19AFF9C919}" srcOrd="3" destOrd="0" parTransId="{4509D9FA-CABF-48AC-9CAE-9B2FBF6E8904}" sibTransId="{A501E6A1-4F20-44AA-93DF-109673A0ED94}"/>
    <dgm:cxn modelId="{E8043731-447A-4719-95EE-74E5FDED9AA5}" srcId="{A18A79C4-E119-4D37-95BA-D5F75B4DDD63}" destId="{D24AA8CA-1FBF-4AA7-802B-CD7D6C18ADAE}" srcOrd="2" destOrd="0" parTransId="{E3AF3098-E957-418D-9778-4334C3EA0931}" sibTransId="{705BB6F7-F242-49C1-8759-1942FCED5102}"/>
    <dgm:cxn modelId="{E8F4C536-55D0-4D32-B246-A6B47984FB87}" srcId="{A18A79C4-E119-4D37-95BA-D5F75B4DDD63}" destId="{BFA7531A-9339-4905-8696-68F48E890869}" srcOrd="0" destOrd="0" parTransId="{D6370F31-6E84-47C2-AD57-F382AF32D2D0}" sibTransId="{52F86449-D5EF-49CC-B3A8-62D5C35177F5}"/>
    <dgm:cxn modelId="{A8813E39-CA3F-4D37-A627-EB4F08F40ECA}" type="presOf" srcId="{22226D0C-91C8-4D46-8817-C114382C54EE}" destId="{A2A93731-09FE-4984-9FB4-5922FFFAC5F5}" srcOrd="0" destOrd="0" presId="urn:microsoft.com/office/officeart/2005/8/layout/chevron2"/>
    <dgm:cxn modelId="{7B88213C-B923-4C05-AC19-73814ADEE42A}" type="presOf" srcId="{27040141-FF04-414B-81EF-AAA7D772EDBE}" destId="{0AF39E40-6534-4E74-8518-1D6D38DE614D}" srcOrd="0" destOrd="0" presId="urn:microsoft.com/office/officeart/2005/8/layout/chevron2"/>
    <dgm:cxn modelId="{C909E53C-709E-4154-9D6E-DB5639B2CB7F}" srcId="{27040141-FF04-414B-81EF-AAA7D772EDBE}" destId="{E7C1367B-25BF-4326-80DE-4A0120F5A6E5}" srcOrd="2" destOrd="0" parTransId="{B178972E-55A9-45E2-8054-D92961D69BDF}" sibTransId="{BE9D5F59-E1DB-4905-A7FC-7FB8E1437F08}"/>
    <dgm:cxn modelId="{E4E7B03D-BF51-4B3F-B61A-774355EB1346}" type="presOf" srcId="{D57F2DA3-BECE-46B3-9445-728FD05A43AA}" destId="{D73BAD8B-974E-4D99-A123-453B59AAC789}" srcOrd="0" destOrd="1" presId="urn:microsoft.com/office/officeart/2005/8/layout/chevron2"/>
    <dgm:cxn modelId="{352DCE3D-BA53-47A8-B1F8-F6DDAE6091FA}" srcId="{22226D0C-91C8-4D46-8817-C114382C54EE}" destId="{06F797B3-72C0-40A6-9FB2-9F420DDE787E}" srcOrd="1" destOrd="0" parTransId="{C7DED6B9-216E-49E2-98B5-B27EBC4BADFD}" sibTransId="{D12B1626-7080-4450-9F68-B82110D65362}"/>
    <dgm:cxn modelId="{8E509B44-F94A-4A9E-88E2-F461A50BD57D}" type="presOf" srcId="{E7C1367B-25BF-4326-80DE-4A0120F5A6E5}" destId="{D73BAD8B-974E-4D99-A123-453B59AAC789}" srcOrd="0" destOrd="2" presId="urn:microsoft.com/office/officeart/2005/8/layout/chevron2"/>
    <dgm:cxn modelId="{A8A3E94C-B850-4D65-BB89-27BDADA1BB83}" type="presOf" srcId="{A18A79C4-E119-4D37-95BA-D5F75B4DDD63}" destId="{E688F5D1-ABFA-4D82-9F6C-854AF200C3A4}" srcOrd="0" destOrd="0" presId="urn:microsoft.com/office/officeart/2005/8/layout/chevron2"/>
    <dgm:cxn modelId="{8CBFC251-E14F-4D8E-8CDC-36345347EBF8}" type="presOf" srcId="{47C42C23-8241-46B6-9F97-7A19AFF9C919}" destId="{DA509CEF-B28C-4E10-AE85-77339B0A7C64}" srcOrd="0" destOrd="3" presId="urn:microsoft.com/office/officeart/2005/8/layout/chevron2"/>
    <dgm:cxn modelId="{D2913156-F743-4C7D-8A5C-C8DE372BCD5D}" type="presOf" srcId="{A173B226-CB5D-4A2A-96D1-73BDD2D3D6D1}" destId="{DA509CEF-B28C-4E10-AE85-77339B0A7C64}" srcOrd="0" destOrd="2" presId="urn:microsoft.com/office/officeart/2005/8/layout/chevron2"/>
    <dgm:cxn modelId="{E434A056-990E-4BEF-AA0D-4BC67780C76D}" srcId="{06F797B3-72C0-40A6-9FB2-9F420DDE787E}" destId="{A173B226-CB5D-4A2A-96D1-73BDD2D3D6D1}" srcOrd="2" destOrd="0" parTransId="{C39F4A81-7F19-4A65-8BB9-DBB46011D60F}" sibTransId="{BB160A7C-9D2D-427B-A401-BCBC48BBC55B}"/>
    <dgm:cxn modelId="{72CD285E-3966-4DA5-8393-F73EB793EB90}" srcId="{22226D0C-91C8-4D46-8817-C114382C54EE}" destId="{A18A79C4-E119-4D37-95BA-D5F75B4DDD63}" srcOrd="2" destOrd="0" parTransId="{587A27E5-64A2-4566-8885-E70E1A805366}" sibTransId="{55A9C6A7-91EF-4683-B869-6C41F6BA69E7}"/>
    <dgm:cxn modelId="{C1B63385-A171-4A9B-9BDA-97623589787C}" type="presOf" srcId="{DFD1EA95-44F1-43A3-A471-F23244510135}" destId="{D73BAD8B-974E-4D99-A123-453B59AAC789}" srcOrd="0" destOrd="0" presId="urn:microsoft.com/office/officeart/2005/8/layout/chevron2"/>
    <dgm:cxn modelId="{C5F109A9-6A2A-4F9E-AD70-B7869A531132}" type="presOf" srcId="{824035B4-851F-4689-A9FB-414BE2D311A3}" destId="{D22EE0C3-B9FF-4F8E-95BA-E44C9FEC1836}" srcOrd="0" destOrd="1" presId="urn:microsoft.com/office/officeart/2005/8/layout/chevron2"/>
    <dgm:cxn modelId="{7A6458B2-AA1A-4491-BCDD-001B4038536E}" type="presOf" srcId="{9DAEBFF8-F9B7-49E7-BD2A-875C6F37623A}" destId="{D22EE0C3-B9FF-4F8E-95BA-E44C9FEC1836}" srcOrd="0" destOrd="3" presId="urn:microsoft.com/office/officeart/2005/8/layout/chevron2"/>
    <dgm:cxn modelId="{9033FFB6-D7F6-4E5D-961F-F56859C3A388}" type="presOf" srcId="{BFA7531A-9339-4905-8696-68F48E890869}" destId="{D22EE0C3-B9FF-4F8E-95BA-E44C9FEC1836}" srcOrd="0" destOrd="0" presId="urn:microsoft.com/office/officeart/2005/8/layout/chevron2"/>
    <dgm:cxn modelId="{E30534BC-CD37-4DFB-B1FA-945C690CECC1}" srcId="{A18A79C4-E119-4D37-95BA-D5F75B4DDD63}" destId="{9DAEBFF8-F9B7-49E7-BD2A-875C6F37623A}" srcOrd="3" destOrd="0" parTransId="{C522D274-E7CC-4883-845B-B5B643012AE8}" sibTransId="{74C17922-74D4-43FA-BAA1-35B8B531A40C}"/>
    <dgm:cxn modelId="{EAF1E9BD-073E-4B38-B673-D8CCBA9D203C}" srcId="{27040141-FF04-414B-81EF-AAA7D772EDBE}" destId="{D57F2DA3-BECE-46B3-9445-728FD05A43AA}" srcOrd="1" destOrd="0" parTransId="{811E758D-757B-4E79-99E8-FEED8EF0D236}" sibTransId="{851EFB04-E604-426C-81BC-A82ECF3B2BD2}"/>
    <dgm:cxn modelId="{890C3ED3-35DA-7C4A-8C03-09291152DA66}" srcId="{06F797B3-72C0-40A6-9FB2-9F420DDE787E}" destId="{F13DFF91-5059-1244-A91A-E3F091091359}" srcOrd="1" destOrd="0" parTransId="{87040F77-2425-5342-A3C2-2254C219F333}" sibTransId="{5A9F757B-F8AD-8D4E-8E6A-69FCBA44B2F2}"/>
    <dgm:cxn modelId="{92F19CD4-24AB-4F05-90FE-007032E05261}" type="presOf" srcId="{D24AA8CA-1FBF-4AA7-802B-CD7D6C18ADAE}" destId="{D22EE0C3-B9FF-4F8E-95BA-E44C9FEC1836}" srcOrd="0" destOrd="2" presId="urn:microsoft.com/office/officeart/2005/8/layout/chevron2"/>
    <dgm:cxn modelId="{9046E2DD-DFEB-3F40-A767-C9CA15BE6EE5}" type="presOf" srcId="{F13DFF91-5059-1244-A91A-E3F091091359}" destId="{DA509CEF-B28C-4E10-AE85-77339B0A7C64}" srcOrd="0" destOrd="1" presId="urn:microsoft.com/office/officeart/2005/8/layout/chevron2"/>
    <dgm:cxn modelId="{F0ECDBDE-14C7-443F-B85C-4866E9E01FDA}" type="presOf" srcId="{5FFB9BAC-F27A-49C0-9BB3-9E2090A0024C}" destId="{DA509CEF-B28C-4E10-AE85-77339B0A7C64}" srcOrd="0" destOrd="0" presId="urn:microsoft.com/office/officeart/2005/8/layout/chevron2"/>
    <dgm:cxn modelId="{E8654CE6-AB55-4303-987B-37A3510F541B}" srcId="{22226D0C-91C8-4D46-8817-C114382C54EE}" destId="{27040141-FF04-414B-81EF-AAA7D772EDBE}" srcOrd="0" destOrd="0" parTransId="{B8F33422-D0B1-445C-B911-C67F1AA03CB3}" sibTransId="{C665E1ED-F390-4BE6-85D0-5925D9F03821}"/>
    <dgm:cxn modelId="{DAFDFEEE-2314-4F62-B695-764B88ADCEDB}" srcId="{27040141-FF04-414B-81EF-AAA7D772EDBE}" destId="{DFD1EA95-44F1-43A3-A471-F23244510135}" srcOrd="0" destOrd="0" parTransId="{B787DA2E-E307-4A6D-AA37-A52B227C68FC}" sibTransId="{653B6FF4-FA3B-43E6-B122-13C14E24AF28}"/>
    <dgm:cxn modelId="{D3A8C5F0-4BA1-4B5E-89A7-20291021499C}" type="presOf" srcId="{06F797B3-72C0-40A6-9FB2-9F420DDE787E}" destId="{BE4D5244-FB42-4651-817D-52ED5249A464}" srcOrd="0" destOrd="0" presId="urn:microsoft.com/office/officeart/2005/8/layout/chevron2"/>
    <dgm:cxn modelId="{D3DD28F1-EC84-4BE5-AB08-0636FB1A6BC4}" type="presParOf" srcId="{A2A93731-09FE-4984-9FB4-5922FFFAC5F5}" destId="{53B29D1D-63DA-422B-AD7E-A8E2F84598E1}" srcOrd="0" destOrd="0" presId="urn:microsoft.com/office/officeart/2005/8/layout/chevron2"/>
    <dgm:cxn modelId="{888EBEEE-7B08-44BE-B26D-7AC22F40E5D7}" type="presParOf" srcId="{53B29D1D-63DA-422B-AD7E-A8E2F84598E1}" destId="{0AF39E40-6534-4E74-8518-1D6D38DE614D}" srcOrd="0" destOrd="0" presId="urn:microsoft.com/office/officeart/2005/8/layout/chevron2"/>
    <dgm:cxn modelId="{982E29A5-9263-4CFF-A418-F55CDEF750D1}" type="presParOf" srcId="{53B29D1D-63DA-422B-AD7E-A8E2F84598E1}" destId="{D73BAD8B-974E-4D99-A123-453B59AAC789}" srcOrd="1" destOrd="0" presId="urn:microsoft.com/office/officeart/2005/8/layout/chevron2"/>
    <dgm:cxn modelId="{B8AED42B-4E23-4DCA-A537-DCB76D9FD8DE}" type="presParOf" srcId="{A2A93731-09FE-4984-9FB4-5922FFFAC5F5}" destId="{A648DC8E-4899-4B38-A8A3-A7E5B335EDDB}" srcOrd="1" destOrd="0" presId="urn:microsoft.com/office/officeart/2005/8/layout/chevron2"/>
    <dgm:cxn modelId="{F9F81E63-F4C6-4C05-BEB4-98DA5FA96800}" type="presParOf" srcId="{A2A93731-09FE-4984-9FB4-5922FFFAC5F5}" destId="{6E939E46-3734-4E42-830B-58DCE173D48D}" srcOrd="2" destOrd="0" presId="urn:microsoft.com/office/officeart/2005/8/layout/chevron2"/>
    <dgm:cxn modelId="{3984B1DF-9DE4-4130-8061-78F44C134619}" type="presParOf" srcId="{6E939E46-3734-4E42-830B-58DCE173D48D}" destId="{BE4D5244-FB42-4651-817D-52ED5249A464}" srcOrd="0" destOrd="0" presId="urn:microsoft.com/office/officeart/2005/8/layout/chevron2"/>
    <dgm:cxn modelId="{3030E5CF-6B48-4290-9C8B-2FD2C6AA67E2}" type="presParOf" srcId="{6E939E46-3734-4E42-830B-58DCE173D48D}" destId="{DA509CEF-B28C-4E10-AE85-77339B0A7C64}" srcOrd="1" destOrd="0" presId="urn:microsoft.com/office/officeart/2005/8/layout/chevron2"/>
    <dgm:cxn modelId="{2F14C5D4-D89D-454C-944A-A077CE0327E2}" type="presParOf" srcId="{A2A93731-09FE-4984-9FB4-5922FFFAC5F5}" destId="{E8AC1B60-A35B-42DF-8A47-848444C9FDB8}" srcOrd="3" destOrd="0" presId="urn:microsoft.com/office/officeart/2005/8/layout/chevron2"/>
    <dgm:cxn modelId="{ACCA1294-ED55-4D0A-9FFB-829966B7CA80}" type="presParOf" srcId="{A2A93731-09FE-4984-9FB4-5922FFFAC5F5}" destId="{D619F23D-F4DB-4C35-A14E-C2235535B2D3}" srcOrd="4" destOrd="0" presId="urn:microsoft.com/office/officeart/2005/8/layout/chevron2"/>
    <dgm:cxn modelId="{647E23A3-E2BC-4D1F-BD50-D936870006F5}" type="presParOf" srcId="{D619F23D-F4DB-4C35-A14E-C2235535B2D3}" destId="{E688F5D1-ABFA-4D82-9F6C-854AF200C3A4}" srcOrd="0" destOrd="0" presId="urn:microsoft.com/office/officeart/2005/8/layout/chevron2"/>
    <dgm:cxn modelId="{8F471887-BAD0-4B9E-B112-8E64CBC712BD}" type="presParOf" srcId="{D619F23D-F4DB-4C35-A14E-C2235535B2D3}" destId="{D22EE0C3-B9FF-4F8E-95BA-E44C9FEC183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F39E40-6534-4E74-8518-1D6D38DE614D}">
      <dsp:nvSpPr>
        <dsp:cNvPr id="0" name=""/>
        <dsp:cNvSpPr/>
      </dsp:nvSpPr>
      <dsp:spPr>
        <a:xfrm rot="5400000">
          <a:off x="-277393" y="278639"/>
          <a:ext cx="1849289" cy="12945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Calibri" panose="020F0502020204030204"/>
              <a:ea typeface="+mn-ea"/>
              <a:cs typeface="+mn-cs"/>
            </a:rPr>
            <a:t>Secure Design</a:t>
          </a:r>
          <a:endParaRPr lang="en-US" sz="1900" b="1" kern="1200" dirty="0">
            <a:latin typeface="Calibri" panose="020F0502020204030204"/>
            <a:ea typeface="+mn-ea"/>
            <a:cs typeface="+mn-cs"/>
          </a:endParaRPr>
        </a:p>
      </dsp:txBody>
      <dsp:txXfrm rot="-5400000">
        <a:off x="1" y="648496"/>
        <a:ext cx="1294502" cy="554787"/>
      </dsp:txXfrm>
    </dsp:sp>
    <dsp:sp modelId="{D73BAD8B-974E-4D99-A123-453B59AAC789}">
      <dsp:nvSpPr>
        <dsp:cNvPr id="0" name=""/>
        <dsp:cNvSpPr/>
      </dsp:nvSpPr>
      <dsp:spPr>
        <a:xfrm rot="5400000">
          <a:off x="2890054" y="-1594306"/>
          <a:ext cx="1202038" cy="43931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latin typeface="Calibri" panose="020F0502020204030204"/>
              <a:ea typeface="+mn-ea"/>
              <a:cs typeface="+mn-cs"/>
            </a:rPr>
            <a:t>Begins early to mid January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" panose="020F0502020204030204"/>
              <a:ea typeface="+mn-ea"/>
              <a:cs typeface="+mn-cs"/>
            </a:rPr>
            <a:t>Teams design a secure system that meets all the challenge requirements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" panose="020F0502020204030204"/>
              <a:ea typeface="+mn-ea"/>
              <a:cs typeface="+mn-cs"/>
            </a:rPr>
            <a:t>Teams attempt to solve development challenges to retrieve design-phase flags</a:t>
          </a:r>
        </a:p>
      </dsp:txBody>
      <dsp:txXfrm rot="-5400000">
        <a:off x="1294503" y="59924"/>
        <a:ext cx="4334463" cy="1084680"/>
      </dsp:txXfrm>
    </dsp:sp>
    <dsp:sp modelId="{BE4D5244-FB42-4651-817D-52ED5249A464}">
      <dsp:nvSpPr>
        <dsp:cNvPr id="0" name=""/>
        <dsp:cNvSpPr/>
      </dsp:nvSpPr>
      <dsp:spPr>
        <a:xfrm rot="5400000">
          <a:off x="-277393" y="1936203"/>
          <a:ext cx="1849289" cy="12945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Calibri" panose="020F0502020204030204"/>
              <a:ea typeface="+mn-ea"/>
              <a:cs typeface="+mn-cs"/>
            </a:rPr>
            <a:t>Handoff</a:t>
          </a:r>
          <a:endParaRPr lang="en-US" sz="1900" b="1" kern="1200" dirty="0">
            <a:latin typeface="Calibri" panose="020F0502020204030204"/>
            <a:ea typeface="+mn-ea"/>
            <a:cs typeface="+mn-cs"/>
          </a:endParaRPr>
        </a:p>
      </dsp:txBody>
      <dsp:txXfrm rot="-5400000">
        <a:off x="1" y="2306060"/>
        <a:ext cx="1294502" cy="554787"/>
      </dsp:txXfrm>
    </dsp:sp>
    <dsp:sp modelId="{DA509CEF-B28C-4E10-AE85-77339B0A7C64}">
      <dsp:nvSpPr>
        <dsp:cNvPr id="0" name=""/>
        <dsp:cNvSpPr/>
      </dsp:nvSpPr>
      <dsp:spPr>
        <a:xfrm rot="5400000">
          <a:off x="2890054" y="63258"/>
          <a:ext cx="1202038" cy="43931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latin typeface="Calibri" panose="020F0502020204030204"/>
              <a:ea typeface="+mn-ea"/>
              <a:cs typeface="+mn-cs"/>
            </a:rPr>
            <a:t>Begins late February</a:t>
          </a:r>
          <a:endParaRPr lang="en-US" sz="1100" kern="1200" dirty="0">
            <a:latin typeface="Calibri" panose="020F0502020204030204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Calibri" panose="020F0502020204030204"/>
              <a:ea typeface="+mn-ea"/>
              <a:cs typeface="+mn-cs"/>
            </a:rPr>
            <a:t>Teams submit their designs to the eCTF Organizers</a:t>
          </a:r>
          <a:endParaRPr lang="en-US" sz="1100" kern="1200" dirty="0">
            <a:latin typeface="Calibri" panose="020F0502020204030204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" panose="020F0502020204030204"/>
              <a:ea typeface="+mn-ea"/>
              <a:cs typeface="+mn-cs"/>
            </a:rPr>
            <a:t>eCTF Organizers verify that each design has met all the functional requirements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" panose="020F0502020204030204"/>
              <a:ea typeface="+mn-ea"/>
              <a:cs typeface="+mn-cs"/>
            </a:rPr>
            <a:t>eCTF Organizers post verified designs for all teams to evaluate during the attack phase</a:t>
          </a:r>
        </a:p>
      </dsp:txBody>
      <dsp:txXfrm rot="-5400000">
        <a:off x="1294503" y="1717489"/>
        <a:ext cx="4334463" cy="1084680"/>
      </dsp:txXfrm>
    </dsp:sp>
    <dsp:sp modelId="{E688F5D1-ABFA-4D82-9F6C-854AF200C3A4}">
      <dsp:nvSpPr>
        <dsp:cNvPr id="0" name=""/>
        <dsp:cNvSpPr/>
      </dsp:nvSpPr>
      <dsp:spPr>
        <a:xfrm rot="5400000">
          <a:off x="-277393" y="3593767"/>
          <a:ext cx="1849289" cy="12945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Calibri" panose="020F0502020204030204"/>
              <a:ea typeface="+mn-ea"/>
              <a:cs typeface="+mn-cs"/>
            </a:rPr>
            <a:t>Attack</a:t>
          </a:r>
          <a:endParaRPr lang="en-US" sz="1900" b="1" kern="1200" dirty="0">
            <a:latin typeface="Calibri" panose="020F0502020204030204"/>
            <a:ea typeface="+mn-ea"/>
            <a:cs typeface="+mn-cs"/>
          </a:endParaRPr>
        </a:p>
      </dsp:txBody>
      <dsp:txXfrm rot="-5400000">
        <a:off x="1" y="3963624"/>
        <a:ext cx="1294502" cy="554787"/>
      </dsp:txXfrm>
    </dsp:sp>
    <dsp:sp modelId="{D22EE0C3-B9FF-4F8E-95BA-E44C9FEC1836}">
      <dsp:nvSpPr>
        <dsp:cNvPr id="0" name=""/>
        <dsp:cNvSpPr/>
      </dsp:nvSpPr>
      <dsp:spPr>
        <a:xfrm rot="5400000">
          <a:off x="2890054" y="1720822"/>
          <a:ext cx="1202038" cy="43931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latin typeface="Calibri" panose="020F0502020204030204"/>
              <a:ea typeface="+mn-ea"/>
              <a:cs typeface="+mn-cs"/>
            </a:rPr>
            <a:t>Begins immediately after successful completion of Handoff</a:t>
          </a:r>
          <a:endParaRPr lang="en-US" sz="1100" b="1" kern="1200" dirty="0">
            <a:latin typeface="Calibri" panose="020F0502020204030204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Calibri" panose="020F0502020204030204"/>
              <a:ea typeface="+mn-ea"/>
              <a:cs typeface="+mn-cs"/>
            </a:rPr>
            <a:t>Teams perform a security evaluation of opposing teams' systems</a:t>
          </a:r>
          <a:endParaRPr lang="en-US" sz="1100" kern="1200" dirty="0">
            <a:latin typeface="Calibri" panose="020F0502020204030204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Calibri" panose="020F0502020204030204"/>
              <a:ea typeface="+mn-ea"/>
              <a:cs typeface="+mn-cs"/>
            </a:rPr>
            <a:t>Teams demonstrate attacks by retrieving flags</a:t>
          </a:r>
          <a:endParaRPr lang="en-US" sz="1100" kern="1200" dirty="0">
            <a:latin typeface="Calibri" panose="020F0502020204030204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latin typeface="Calibri" panose="020F0502020204030204"/>
              <a:ea typeface="+mn-ea"/>
              <a:cs typeface="+mn-cs"/>
            </a:rPr>
            <a:t>Scoreboard closes mid April</a:t>
          </a:r>
          <a:endParaRPr lang="en-US" sz="1100" b="1" kern="1200" dirty="0">
            <a:latin typeface="Calibri" panose="020F0502020204030204"/>
            <a:ea typeface="+mn-ea"/>
            <a:cs typeface="+mn-cs"/>
          </a:endParaRPr>
        </a:p>
      </dsp:txBody>
      <dsp:txXfrm rot="-5400000">
        <a:off x="1294503" y="3375053"/>
        <a:ext cx="4334463" cy="1084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F39E40-6534-4E74-8518-1D6D38DE614D}">
      <dsp:nvSpPr>
        <dsp:cNvPr id="0" name=""/>
        <dsp:cNvSpPr/>
      </dsp:nvSpPr>
      <dsp:spPr>
        <a:xfrm rot="5400000">
          <a:off x="-277393" y="278639"/>
          <a:ext cx="1849289" cy="12945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Calibri" panose="020F0502020204030204"/>
              <a:ea typeface="+mn-ea"/>
              <a:cs typeface="+mn-cs"/>
            </a:rPr>
            <a:t>Secure Design</a:t>
          </a:r>
          <a:endParaRPr lang="en-US" sz="1900" b="1" kern="1200" dirty="0">
            <a:latin typeface="Calibri" panose="020F0502020204030204"/>
            <a:ea typeface="+mn-ea"/>
            <a:cs typeface="+mn-cs"/>
          </a:endParaRPr>
        </a:p>
      </dsp:txBody>
      <dsp:txXfrm rot="-5400000">
        <a:off x="1" y="648496"/>
        <a:ext cx="1294502" cy="554787"/>
      </dsp:txXfrm>
    </dsp:sp>
    <dsp:sp modelId="{D73BAD8B-974E-4D99-A123-453B59AAC789}">
      <dsp:nvSpPr>
        <dsp:cNvPr id="0" name=""/>
        <dsp:cNvSpPr/>
      </dsp:nvSpPr>
      <dsp:spPr>
        <a:xfrm rot="5400000">
          <a:off x="2890054" y="-1594306"/>
          <a:ext cx="1202038" cy="43931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latin typeface="Calibri" panose="020F0502020204030204"/>
              <a:ea typeface="+mn-ea"/>
              <a:cs typeface="+mn-cs"/>
            </a:rPr>
            <a:t>Begins early to mid January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" panose="020F0502020204030204"/>
              <a:ea typeface="+mn-ea"/>
              <a:cs typeface="+mn-cs"/>
            </a:rPr>
            <a:t>Teams design a secure system that meets all the challenge requirements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" panose="020F0502020204030204"/>
              <a:ea typeface="+mn-ea"/>
              <a:cs typeface="+mn-cs"/>
            </a:rPr>
            <a:t>Teams attempt to solve development challenges to retrieve design-phase flags</a:t>
          </a:r>
        </a:p>
      </dsp:txBody>
      <dsp:txXfrm rot="-5400000">
        <a:off x="1294503" y="59924"/>
        <a:ext cx="4334463" cy="1084680"/>
      </dsp:txXfrm>
    </dsp:sp>
    <dsp:sp modelId="{BE4D5244-FB42-4651-817D-52ED5249A464}">
      <dsp:nvSpPr>
        <dsp:cNvPr id="0" name=""/>
        <dsp:cNvSpPr/>
      </dsp:nvSpPr>
      <dsp:spPr>
        <a:xfrm rot="5400000">
          <a:off x="-277393" y="1936203"/>
          <a:ext cx="1849289" cy="12945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Calibri" panose="020F0502020204030204"/>
              <a:ea typeface="+mn-ea"/>
              <a:cs typeface="+mn-cs"/>
            </a:rPr>
            <a:t>Handoff</a:t>
          </a:r>
          <a:endParaRPr lang="en-US" sz="1900" b="1" kern="1200" dirty="0">
            <a:latin typeface="Calibri" panose="020F0502020204030204"/>
            <a:ea typeface="+mn-ea"/>
            <a:cs typeface="+mn-cs"/>
          </a:endParaRPr>
        </a:p>
      </dsp:txBody>
      <dsp:txXfrm rot="-5400000">
        <a:off x="1" y="2306060"/>
        <a:ext cx="1294502" cy="554787"/>
      </dsp:txXfrm>
    </dsp:sp>
    <dsp:sp modelId="{DA509CEF-B28C-4E10-AE85-77339B0A7C64}">
      <dsp:nvSpPr>
        <dsp:cNvPr id="0" name=""/>
        <dsp:cNvSpPr/>
      </dsp:nvSpPr>
      <dsp:spPr>
        <a:xfrm rot="5400000">
          <a:off x="2890054" y="63258"/>
          <a:ext cx="1202038" cy="43931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latin typeface="Calibri" panose="020F0502020204030204"/>
              <a:ea typeface="+mn-ea"/>
              <a:cs typeface="+mn-cs"/>
            </a:rPr>
            <a:t>Begins late February</a:t>
          </a:r>
          <a:endParaRPr lang="en-US" sz="1100" kern="1200" dirty="0">
            <a:latin typeface="Calibri" panose="020F0502020204030204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Calibri" panose="020F0502020204030204"/>
              <a:ea typeface="+mn-ea"/>
              <a:cs typeface="+mn-cs"/>
            </a:rPr>
            <a:t>Teams submit their designs to the eCTF Organizers</a:t>
          </a:r>
          <a:endParaRPr lang="en-US" sz="1100" kern="1200" dirty="0">
            <a:latin typeface="Calibri" panose="020F0502020204030204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" panose="020F0502020204030204"/>
              <a:ea typeface="+mn-ea"/>
              <a:cs typeface="+mn-cs"/>
            </a:rPr>
            <a:t>eCTF Organizers verify that each design has met all the functional requirements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" panose="020F0502020204030204"/>
              <a:ea typeface="+mn-ea"/>
              <a:cs typeface="+mn-cs"/>
            </a:rPr>
            <a:t>eCTF Organizers post verified designs for all teams to evaluate during the attack phase</a:t>
          </a:r>
        </a:p>
      </dsp:txBody>
      <dsp:txXfrm rot="-5400000">
        <a:off x="1294503" y="1717489"/>
        <a:ext cx="4334463" cy="1084680"/>
      </dsp:txXfrm>
    </dsp:sp>
    <dsp:sp modelId="{E688F5D1-ABFA-4D82-9F6C-854AF200C3A4}">
      <dsp:nvSpPr>
        <dsp:cNvPr id="0" name=""/>
        <dsp:cNvSpPr/>
      </dsp:nvSpPr>
      <dsp:spPr>
        <a:xfrm rot="5400000">
          <a:off x="-277393" y="3593767"/>
          <a:ext cx="1849289" cy="12945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Calibri" panose="020F0502020204030204"/>
              <a:ea typeface="+mn-ea"/>
              <a:cs typeface="+mn-cs"/>
            </a:rPr>
            <a:t>Attack</a:t>
          </a:r>
          <a:endParaRPr lang="en-US" sz="1900" b="1" kern="1200" dirty="0">
            <a:latin typeface="Calibri" panose="020F0502020204030204"/>
            <a:ea typeface="+mn-ea"/>
            <a:cs typeface="+mn-cs"/>
          </a:endParaRPr>
        </a:p>
      </dsp:txBody>
      <dsp:txXfrm rot="-5400000">
        <a:off x="1" y="3963624"/>
        <a:ext cx="1294502" cy="554787"/>
      </dsp:txXfrm>
    </dsp:sp>
    <dsp:sp modelId="{D22EE0C3-B9FF-4F8E-95BA-E44C9FEC1836}">
      <dsp:nvSpPr>
        <dsp:cNvPr id="0" name=""/>
        <dsp:cNvSpPr/>
      </dsp:nvSpPr>
      <dsp:spPr>
        <a:xfrm rot="5400000">
          <a:off x="2890054" y="1720822"/>
          <a:ext cx="1202038" cy="43931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latin typeface="Calibri" panose="020F0502020204030204"/>
              <a:ea typeface="+mn-ea"/>
              <a:cs typeface="+mn-cs"/>
            </a:rPr>
            <a:t>Begins immediately after successful completion of Handoff</a:t>
          </a:r>
          <a:endParaRPr lang="en-US" sz="1100" b="1" kern="1200" dirty="0">
            <a:latin typeface="Calibri" panose="020F0502020204030204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Calibri" panose="020F0502020204030204"/>
              <a:ea typeface="+mn-ea"/>
              <a:cs typeface="+mn-cs"/>
            </a:rPr>
            <a:t>Teams perform a security evaluation of opposing teams' systems</a:t>
          </a:r>
          <a:endParaRPr lang="en-US" sz="1100" kern="1200" dirty="0">
            <a:latin typeface="Calibri" panose="020F0502020204030204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Calibri" panose="020F0502020204030204"/>
              <a:ea typeface="+mn-ea"/>
              <a:cs typeface="+mn-cs"/>
            </a:rPr>
            <a:t>Teams demonstrate attacks by retrieving flags</a:t>
          </a:r>
          <a:endParaRPr lang="en-US" sz="1100" kern="1200" dirty="0">
            <a:latin typeface="Calibri" panose="020F0502020204030204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latin typeface="Calibri" panose="020F0502020204030204"/>
              <a:ea typeface="+mn-ea"/>
              <a:cs typeface="+mn-cs"/>
            </a:rPr>
            <a:t>Scoreboard closes mid April</a:t>
          </a:r>
          <a:endParaRPr lang="en-US" sz="1100" b="1" kern="1200" dirty="0">
            <a:latin typeface="Calibri" panose="020F0502020204030204"/>
            <a:ea typeface="+mn-ea"/>
            <a:cs typeface="+mn-cs"/>
          </a:endParaRPr>
        </a:p>
      </dsp:txBody>
      <dsp:txXfrm rot="-5400000">
        <a:off x="1294503" y="3375053"/>
        <a:ext cx="4334463" cy="1084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2F41DA98-DD0A-1B4F-A599-A48A0F931A5C}" type="datetimeFigureOut">
              <a:rPr lang="en-US" smtClean="0"/>
              <a:pPr/>
              <a:t>10/18/21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63E89008-A845-3542-9030-80EE4706E7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50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89008-A845-3542-9030-80EE4706E7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877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89008-A845-3542-9030-80EE4706E7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06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5803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89008-A845-3542-9030-80EE4706E7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29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89008-A845-3542-9030-80EE4706E7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95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89008-A845-3542-9030-80EE4706E75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19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BDF4E8-CBD2-4C30-9F91-CC250BF086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727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89008-A845-3542-9030-80EE4706E7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75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89008-A845-3542-9030-80EE4706E75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00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89008-A845-3542-9030-80EE4706E7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5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89008-A845-3542-9030-80EE4706E75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0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89008-A845-3542-9030-80EE4706E7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22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89008-A845-3542-9030-80EE4706E75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56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89008-A845-3542-9030-80EE4706E75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42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W169_Title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2325821A-DB9D-424B-B816-E83550502E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2401" y="183510"/>
            <a:ext cx="5702299" cy="56005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>
                <a:solidFill>
                  <a:srgbClr val="FF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Disclaimer: Print Option Only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67F9F-3202-B443-A87A-BDA16F4A1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440" y="1303655"/>
            <a:ext cx="9144000" cy="2009720"/>
          </a:xfrm>
        </p:spPr>
        <p:txBody>
          <a:bodyPr anchor="ctr" anchorCtr="0"/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FF059-95DD-D442-8A2F-BA0EC6593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440" y="3446671"/>
            <a:ext cx="9144000" cy="56005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791879-EF0E-4A4B-8C65-7D96C9E4D6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8440" y="4090988"/>
            <a:ext cx="4687887" cy="628650"/>
          </a:xfrm>
        </p:spPr>
        <p:txBody>
          <a:bodyPr anchor="ctr" anchorCtr="0"/>
          <a:lstStyle/>
          <a:p>
            <a:pPr lvl="0"/>
            <a:r>
              <a:rPr lang="en-US"/>
              <a:t>Click to edit date</a:t>
            </a:r>
          </a:p>
        </p:txBody>
      </p:sp>
      <p:sp>
        <p:nvSpPr>
          <p:cNvPr id="67" name="Footer Placeholder 4">
            <a:extLst>
              <a:ext uri="{FF2B5EF4-FFF2-40B4-BE49-F238E27FC236}">
                <a16:creationId xmlns:a16="http://schemas.microsoft.com/office/drawing/2014/main" id="{E9E460F9-56F1-E546-BD12-3283FA51F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25468" y="6553855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sp>
        <p:nvSpPr>
          <p:cNvPr id="7" name="L-Shape 7">
            <a:extLst>
              <a:ext uri="{FF2B5EF4-FFF2-40B4-BE49-F238E27FC236}">
                <a16:creationId xmlns:a16="http://schemas.microsoft.com/office/drawing/2014/main" id="{CFC0854C-57DE-9242-98F0-D8D2BC1DD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65169" y="-1"/>
            <a:ext cx="1550581" cy="1560820"/>
          </a:xfrm>
          <a:custGeom>
            <a:avLst/>
            <a:gdLst>
              <a:gd name="connsiteX0" fmla="*/ 0 w 1550581"/>
              <a:gd name="connsiteY0" fmla="*/ 0 h 1532133"/>
              <a:gd name="connsiteX1" fmla="*/ 305630 w 1550581"/>
              <a:gd name="connsiteY1" fmla="*/ 0 h 1532133"/>
              <a:gd name="connsiteX2" fmla="*/ 305630 w 1550581"/>
              <a:gd name="connsiteY2" fmla="*/ 1226503 h 1532133"/>
              <a:gd name="connsiteX3" fmla="*/ 1550581 w 1550581"/>
              <a:gd name="connsiteY3" fmla="*/ 1226503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32133"/>
              <a:gd name="connsiteX1" fmla="*/ 312115 w 1550581"/>
              <a:gd name="connsiteY1" fmla="*/ 285344 h 1532133"/>
              <a:gd name="connsiteX2" fmla="*/ 305630 w 1550581"/>
              <a:gd name="connsiteY2" fmla="*/ 1226503 h 1532133"/>
              <a:gd name="connsiteX3" fmla="*/ 1550581 w 1550581"/>
              <a:gd name="connsiteY3" fmla="*/ 1226503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32133"/>
              <a:gd name="connsiteX1" fmla="*/ 312115 w 1550581"/>
              <a:gd name="connsiteY1" fmla="*/ 285344 h 1532133"/>
              <a:gd name="connsiteX2" fmla="*/ 305630 w 1550581"/>
              <a:gd name="connsiteY2" fmla="*/ 1226503 h 1532133"/>
              <a:gd name="connsiteX3" fmla="*/ 1252266 w 1550581"/>
              <a:gd name="connsiteY3" fmla="*/ 1232988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60820"/>
              <a:gd name="connsiteX1" fmla="*/ 312115 w 1550581"/>
              <a:gd name="connsiteY1" fmla="*/ 314031 h 1560820"/>
              <a:gd name="connsiteX2" fmla="*/ 305630 w 1550581"/>
              <a:gd name="connsiteY2" fmla="*/ 1255190 h 1560820"/>
              <a:gd name="connsiteX3" fmla="*/ 1252266 w 1550581"/>
              <a:gd name="connsiteY3" fmla="*/ 1261675 h 1560820"/>
              <a:gd name="connsiteX4" fmla="*/ 1550581 w 1550581"/>
              <a:gd name="connsiteY4" fmla="*/ 1560820 h 1560820"/>
              <a:gd name="connsiteX5" fmla="*/ 0 w 1550581"/>
              <a:gd name="connsiteY5" fmla="*/ 1560820 h 1560820"/>
              <a:gd name="connsiteX6" fmla="*/ 0 w 1550581"/>
              <a:gd name="connsiteY6" fmla="*/ 0 h 156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81" h="1560820">
                <a:moveTo>
                  <a:pt x="0" y="0"/>
                </a:moveTo>
                <a:lnTo>
                  <a:pt x="312115" y="314031"/>
                </a:lnTo>
                <a:cubicBezTo>
                  <a:pt x="309953" y="627751"/>
                  <a:pt x="307792" y="941470"/>
                  <a:pt x="305630" y="1255190"/>
                </a:cubicBezTo>
                <a:lnTo>
                  <a:pt x="1252266" y="1261675"/>
                </a:lnTo>
                <a:lnTo>
                  <a:pt x="1550581" y="1560820"/>
                </a:lnTo>
                <a:lnTo>
                  <a:pt x="0" y="1560820"/>
                </a:lnTo>
                <a:lnTo>
                  <a:pt x="0" y="0"/>
                </a:lnTo>
                <a:close/>
              </a:path>
            </a:pathLst>
          </a:custGeom>
          <a:solidFill>
            <a:srgbClr val="D4D3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6DEFB773-8237-A54F-B786-B5C19211F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315957"/>
            <a:ext cx="1550581" cy="1560820"/>
          </a:xfrm>
          <a:custGeom>
            <a:avLst/>
            <a:gdLst>
              <a:gd name="connsiteX0" fmla="*/ 0 w 1550581"/>
              <a:gd name="connsiteY0" fmla="*/ 0 h 1532133"/>
              <a:gd name="connsiteX1" fmla="*/ 305630 w 1550581"/>
              <a:gd name="connsiteY1" fmla="*/ 0 h 1532133"/>
              <a:gd name="connsiteX2" fmla="*/ 305630 w 1550581"/>
              <a:gd name="connsiteY2" fmla="*/ 1226503 h 1532133"/>
              <a:gd name="connsiteX3" fmla="*/ 1550581 w 1550581"/>
              <a:gd name="connsiteY3" fmla="*/ 1226503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32133"/>
              <a:gd name="connsiteX1" fmla="*/ 312115 w 1550581"/>
              <a:gd name="connsiteY1" fmla="*/ 285344 h 1532133"/>
              <a:gd name="connsiteX2" fmla="*/ 305630 w 1550581"/>
              <a:gd name="connsiteY2" fmla="*/ 1226503 h 1532133"/>
              <a:gd name="connsiteX3" fmla="*/ 1550581 w 1550581"/>
              <a:gd name="connsiteY3" fmla="*/ 1226503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32133"/>
              <a:gd name="connsiteX1" fmla="*/ 312115 w 1550581"/>
              <a:gd name="connsiteY1" fmla="*/ 285344 h 1532133"/>
              <a:gd name="connsiteX2" fmla="*/ 305630 w 1550581"/>
              <a:gd name="connsiteY2" fmla="*/ 1226503 h 1532133"/>
              <a:gd name="connsiteX3" fmla="*/ 1252266 w 1550581"/>
              <a:gd name="connsiteY3" fmla="*/ 1232988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60820"/>
              <a:gd name="connsiteX1" fmla="*/ 312115 w 1550581"/>
              <a:gd name="connsiteY1" fmla="*/ 314031 h 1560820"/>
              <a:gd name="connsiteX2" fmla="*/ 305630 w 1550581"/>
              <a:gd name="connsiteY2" fmla="*/ 1255190 h 1560820"/>
              <a:gd name="connsiteX3" fmla="*/ 1252266 w 1550581"/>
              <a:gd name="connsiteY3" fmla="*/ 1261675 h 1560820"/>
              <a:gd name="connsiteX4" fmla="*/ 1550581 w 1550581"/>
              <a:gd name="connsiteY4" fmla="*/ 1560820 h 1560820"/>
              <a:gd name="connsiteX5" fmla="*/ 0 w 1550581"/>
              <a:gd name="connsiteY5" fmla="*/ 1560820 h 1560820"/>
              <a:gd name="connsiteX6" fmla="*/ 0 w 1550581"/>
              <a:gd name="connsiteY6" fmla="*/ 0 h 156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81" h="1560820">
                <a:moveTo>
                  <a:pt x="0" y="0"/>
                </a:moveTo>
                <a:lnTo>
                  <a:pt x="312115" y="314031"/>
                </a:lnTo>
                <a:cubicBezTo>
                  <a:pt x="309953" y="627751"/>
                  <a:pt x="307792" y="941470"/>
                  <a:pt x="305630" y="1255190"/>
                </a:cubicBezTo>
                <a:lnTo>
                  <a:pt x="1252266" y="1261675"/>
                </a:lnTo>
                <a:lnTo>
                  <a:pt x="1550581" y="1560820"/>
                </a:lnTo>
                <a:lnTo>
                  <a:pt x="0" y="1560820"/>
                </a:lnTo>
                <a:lnTo>
                  <a:pt x="0" y="0"/>
                </a:lnTo>
                <a:close/>
              </a:path>
            </a:pathLst>
          </a:custGeom>
          <a:solidFill>
            <a:srgbClr val="D4D3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9">
            <a:extLst>
              <a:ext uri="{FF2B5EF4-FFF2-40B4-BE49-F238E27FC236}">
                <a16:creationId xmlns:a16="http://schemas.microsoft.com/office/drawing/2014/main" id="{1CA5B1A7-52FD-0C4B-8EDC-29DDE1809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30293" y="5685414"/>
            <a:ext cx="3513010" cy="4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96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24A46-05BF-A841-BC00-9302A006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26610-DBD4-D344-A666-CFB7A808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262862-06CB-F44F-8EE1-F0B31A2F6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050" y="1308537"/>
            <a:ext cx="11338560" cy="49371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AAFC919-850D-0B4E-93A5-D28496D8B768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419100" y="1990993"/>
            <a:ext cx="11359318" cy="4178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/>
              <a:t>Click to add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C07AC-D491-464A-B738-B75BEA97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70A02B-78A2-6A44-AA18-A3AB9C54C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19833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241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30"/>
          </p:nvPr>
        </p:nvSpPr>
        <p:spPr>
          <a:xfrm>
            <a:off x="6835140" y="1482602"/>
            <a:ext cx="4389120" cy="476579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033182" y="1482602"/>
            <a:ext cx="4389120" cy="476579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6110B8-B9E5-4246-B47F-CD94B48C5BC1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423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34440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Subtitle, Arial 24 pt.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219200" y="2220913"/>
            <a:ext cx="9715500" cy="372745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81A30-CC92-4726-A92B-33943355A586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4696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39801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Subtitle, Arial 24 pt.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219200" y="2220913"/>
            <a:ext cx="9715500" cy="372745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21966-19EA-4D11-9FC9-0C873119044C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7784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Vertical_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5245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94635" y="1780163"/>
            <a:ext cx="2297266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5245538"/>
            <a:ext cx="1714927" cy="76206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8492902" y="1469403"/>
            <a:ext cx="15740" cy="466344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23"/>
          </p:nvPr>
        </p:nvSpPr>
        <p:spPr>
          <a:xfrm>
            <a:off x="8487858" y="1907761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738328" y="3257819"/>
            <a:ext cx="710472" cy="27585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2017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569200" y="1803748"/>
            <a:ext cx="723450" cy="22985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2016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6172200" y="3203490"/>
            <a:ext cx="1714927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</a:t>
            </a:r>
          </a:p>
        </p:txBody>
      </p:sp>
      <p:sp>
        <p:nvSpPr>
          <p:cNvPr id="19" name="Content Placeholder 12"/>
          <p:cNvSpPr>
            <a:spLocks noGrp="1"/>
          </p:cNvSpPr>
          <p:nvPr>
            <p:ph sz="quarter" idx="36"/>
          </p:nvPr>
        </p:nvSpPr>
        <p:spPr>
          <a:xfrm>
            <a:off x="7986918" y="540237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12"/>
          <p:cNvSpPr>
            <a:spLocks noGrp="1"/>
          </p:cNvSpPr>
          <p:nvPr>
            <p:ph sz="quarter" idx="38"/>
          </p:nvPr>
        </p:nvSpPr>
        <p:spPr>
          <a:xfrm>
            <a:off x="7986918" y="334640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3" name="Content Placeholder 12"/>
          <p:cNvSpPr>
            <a:spLocks noGrp="1"/>
          </p:cNvSpPr>
          <p:nvPr>
            <p:ph sz="quarter" idx="40"/>
          </p:nvPr>
        </p:nvSpPr>
        <p:spPr>
          <a:xfrm>
            <a:off x="8487858" y="4545414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7569200" y="4428942"/>
            <a:ext cx="723450" cy="21222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2018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094634" y="4422905"/>
            <a:ext cx="2268913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738328" y="5291009"/>
            <a:ext cx="710472" cy="22123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2019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EFCD65FE-8E21-4D83-BA34-36B16ADDC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111" y="1950142"/>
            <a:ext cx="5190417" cy="4264311"/>
          </a:xfrm>
          <a:prstGeom prst="rect">
            <a:avLst/>
          </a:prstGeom>
        </p:spPr>
        <p:txBody>
          <a:bodyPr>
            <a:noAutofit/>
          </a:bodyPr>
          <a:lstStyle>
            <a:lvl5pPr marL="1097280" indent="-292608">
              <a:buFont typeface="Courier New" charset="0"/>
              <a:buChar char="o"/>
              <a:defRPr/>
            </a:lvl5pPr>
          </a:lstStyle>
          <a:p>
            <a:pPr lvl="1"/>
            <a:r>
              <a:rPr lang="en-US" dirty="0"/>
              <a:t>Second level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F4907B-AB42-4085-A733-84543E3891E5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5221AF0-44E5-435A-A5F3-80703E0176B8}"/>
              </a:ext>
            </a:extLst>
          </p:cNvPr>
          <p:cNvSpPr/>
          <p:nvPr/>
        </p:nvSpPr>
        <p:spPr>
          <a:xfrm>
            <a:off x="8403336" y="1828800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D3DE4E3-7AB4-4F9F-A21F-5ABD1FBFD442}"/>
              </a:ext>
            </a:extLst>
          </p:cNvPr>
          <p:cNvSpPr/>
          <p:nvPr/>
        </p:nvSpPr>
        <p:spPr>
          <a:xfrm>
            <a:off x="8403336" y="3239295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65ACCE7-B0BD-4653-8D2D-FAC99EC5ABC7}"/>
              </a:ext>
            </a:extLst>
          </p:cNvPr>
          <p:cNvSpPr/>
          <p:nvPr/>
        </p:nvSpPr>
        <p:spPr>
          <a:xfrm>
            <a:off x="8390658" y="444518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00ABA0F-68A8-439D-9E59-6E822802F7B9}"/>
              </a:ext>
            </a:extLst>
          </p:cNvPr>
          <p:cNvSpPr/>
          <p:nvPr/>
        </p:nvSpPr>
        <p:spPr>
          <a:xfrm>
            <a:off x="8390636" y="530091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3500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Vertical_Exte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5245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94635" y="1780163"/>
            <a:ext cx="2297266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5245538"/>
            <a:ext cx="1714927" cy="76206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H="1">
            <a:off x="8497870" y="1469403"/>
            <a:ext cx="18642" cy="5523193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23"/>
          </p:nvPr>
        </p:nvSpPr>
        <p:spPr>
          <a:xfrm>
            <a:off x="8487858" y="1907761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738328" y="3257819"/>
            <a:ext cx="710472" cy="27585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2011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569200" y="1803748"/>
            <a:ext cx="723450" cy="22985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2010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6172200" y="3203490"/>
            <a:ext cx="1714927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</a:t>
            </a:r>
          </a:p>
        </p:txBody>
      </p:sp>
      <p:sp>
        <p:nvSpPr>
          <p:cNvPr id="19" name="Content Placeholder 12"/>
          <p:cNvSpPr>
            <a:spLocks noGrp="1"/>
          </p:cNvSpPr>
          <p:nvPr>
            <p:ph sz="quarter" idx="36"/>
          </p:nvPr>
        </p:nvSpPr>
        <p:spPr>
          <a:xfrm>
            <a:off x="7986918" y="540237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12"/>
          <p:cNvSpPr>
            <a:spLocks noGrp="1"/>
          </p:cNvSpPr>
          <p:nvPr>
            <p:ph sz="quarter" idx="38"/>
          </p:nvPr>
        </p:nvSpPr>
        <p:spPr>
          <a:xfrm>
            <a:off x="7986918" y="334640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3" name="Content Placeholder 12"/>
          <p:cNvSpPr>
            <a:spLocks noGrp="1"/>
          </p:cNvSpPr>
          <p:nvPr>
            <p:ph sz="quarter" idx="40"/>
          </p:nvPr>
        </p:nvSpPr>
        <p:spPr>
          <a:xfrm>
            <a:off x="8487858" y="4545414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7569200" y="4428942"/>
            <a:ext cx="723450" cy="21222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2014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094634" y="4422905"/>
            <a:ext cx="2268913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738328" y="5291009"/>
            <a:ext cx="710472" cy="22123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2015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3B489350-C810-F747-8618-803CE32AB65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08811" y="3782139"/>
            <a:ext cx="2268913" cy="54249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Secondary timeline event.</a:t>
            </a:r>
          </a:p>
        </p:txBody>
      </p:sp>
      <p:sp>
        <p:nvSpPr>
          <p:cNvPr id="31" name="Content Placeholder 12">
            <a:extLst>
              <a:ext uri="{FF2B5EF4-FFF2-40B4-BE49-F238E27FC236}">
                <a16:creationId xmlns:a16="http://schemas.microsoft.com/office/drawing/2014/main" id="{FFF08DC9-5516-C943-85E4-AF95CAA8B3CA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8481942" y="3940632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C6163C09-67F3-46C5-86D7-A7A826259F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111" y="1947672"/>
            <a:ext cx="5190417" cy="4300728"/>
          </a:xfrm>
          <a:prstGeom prst="rect">
            <a:avLst/>
          </a:prstGeom>
        </p:spPr>
        <p:txBody>
          <a:bodyPr>
            <a:noAutofit/>
          </a:bodyPr>
          <a:lstStyle>
            <a:lvl5pPr marL="1097280" indent="-292608">
              <a:buFont typeface="Courier New" charset="0"/>
              <a:buChar char="o"/>
              <a:defRPr/>
            </a:lvl5pPr>
          </a:lstStyle>
          <a:p>
            <a:pPr lvl="1"/>
            <a:r>
              <a:rPr lang="en-US" dirty="0"/>
              <a:t>Second level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6614CE4-CA70-4BC9-9A09-C7D82F305081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4F3D3AA6-F496-48FD-B37C-CFD89D97114D}"/>
              </a:ext>
            </a:extLst>
          </p:cNvPr>
          <p:cNvSpPr/>
          <p:nvPr/>
        </p:nvSpPr>
        <p:spPr>
          <a:xfrm>
            <a:off x="8403336" y="1828800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21F34B-1160-4557-9863-AE5D2033D5DD}"/>
              </a:ext>
            </a:extLst>
          </p:cNvPr>
          <p:cNvSpPr/>
          <p:nvPr/>
        </p:nvSpPr>
        <p:spPr>
          <a:xfrm>
            <a:off x="8403336" y="3239295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2785919-2DE5-4BD9-8676-3E37BEF19754}"/>
              </a:ext>
            </a:extLst>
          </p:cNvPr>
          <p:cNvSpPr/>
          <p:nvPr/>
        </p:nvSpPr>
        <p:spPr>
          <a:xfrm>
            <a:off x="8390658" y="444518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E9DA351-B5CC-4C16-B498-9DA5317EC3DB}"/>
              </a:ext>
            </a:extLst>
          </p:cNvPr>
          <p:cNvSpPr/>
          <p:nvPr/>
        </p:nvSpPr>
        <p:spPr>
          <a:xfrm>
            <a:off x="8390636" y="530091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7483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Vertical_Exte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65111" y="389583"/>
            <a:ext cx="7620000" cy="585216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602224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94635" y="1780163"/>
            <a:ext cx="2297266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5245538"/>
            <a:ext cx="1714927" cy="76206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H="1">
            <a:off x="8500772" y="0"/>
            <a:ext cx="18288" cy="5998247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23"/>
          </p:nvPr>
        </p:nvSpPr>
        <p:spPr>
          <a:xfrm>
            <a:off x="8487858" y="1907761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738328" y="3257819"/>
            <a:ext cx="710472" cy="27585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2017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569200" y="1803748"/>
            <a:ext cx="723450" cy="22985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2016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6172200" y="3203490"/>
            <a:ext cx="1714927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</a:t>
            </a:r>
          </a:p>
        </p:txBody>
      </p:sp>
      <p:sp>
        <p:nvSpPr>
          <p:cNvPr id="19" name="Content Placeholder 12"/>
          <p:cNvSpPr>
            <a:spLocks noGrp="1"/>
          </p:cNvSpPr>
          <p:nvPr>
            <p:ph sz="quarter" idx="36"/>
          </p:nvPr>
        </p:nvSpPr>
        <p:spPr>
          <a:xfrm>
            <a:off x="7986918" y="5402443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12"/>
          <p:cNvSpPr>
            <a:spLocks noGrp="1"/>
          </p:cNvSpPr>
          <p:nvPr>
            <p:ph sz="quarter" idx="38"/>
          </p:nvPr>
        </p:nvSpPr>
        <p:spPr>
          <a:xfrm>
            <a:off x="7986918" y="334640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3" name="Content Placeholder 12"/>
          <p:cNvSpPr>
            <a:spLocks noGrp="1"/>
          </p:cNvSpPr>
          <p:nvPr>
            <p:ph sz="quarter" idx="40"/>
          </p:nvPr>
        </p:nvSpPr>
        <p:spPr>
          <a:xfrm>
            <a:off x="8487858" y="4545414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7569200" y="4428942"/>
            <a:ext cx="723450" cy="21222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2018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094634" y="4422905"/>
            <a:ext cx="2268913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738328" y="5291009"/>
            <a:ext cx="710472" cy="22123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2019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1CC5B96-EADC-144C-B345-5D69DE7E13B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08811" y="3782139"/>
            <a:ext cx="2268913" cy="54249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Secondary timeline event.</a:t>
            </a:r>
          </a:p>
        </p:txBody>
      </p:sp>
      <p:sp>
        <p:nvSpPr>
          <p:cNvPr id="30" name="Content Placeholder 12">
            <a:extLst>
              <a:ext uri="{FF2B5EF4-FFF2-40B4-BE49-F238E27FC236}">
                <a16:creationId xmlns:a16="http://schemas.microsoft.com/office/drawing/2014/main" id="{36F3249E-7F49-2146-8A31-74BE6B6932AB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8481942" y="3940632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9A045578-08BA-467F-A528-43EAFE62D5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019" y="1947672"/>
            <a:ext cx="5190417" cy="4300728"/>
          </a:xfrm>
          <a:prstGeom prst="rect">
            <a:avLst/>
          </a:prstGeom>
        </p:spPr>
        <p:txBody>
          <a:bodyPr>
            <a:noAutofit/>
          </a:bodyPr>
          <a:lstStyle>
            <a:lvl5pPr marL="1097280" indent="-292608">
              <a:buFont typeface="Courier New" charset="0"/>
              <a:buChar char="o"/>
              <a:defRPr/>
            </a:lvl5pPr>
          </a:lstStyle>
          <a:p>
            <a:pPr lvl="1"/>
            <a:r>
              <a:rPr lang="en-US" dirty="0"/>
              <a:t>Second level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CE55179-E9D2-43F4-AFF0-971EB8B01535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45880C37-78FE-4CF8-A2D1-9F2096A9AD86}"/>
              </a:ext>
            </a:extLst>
          </p:cNvPr>
          <p:cNvSpPr/>
          <p:nvPr/>
        </p:nvSpPr>
        <p:spPr>
          <a:xfrm>
            <a:off x="8403336" y="1828800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19981EC-B700-40AA-9BBB-FC70A2A99716}"/>
              </a:ext>
            </a:extLst>
          </p:cNvPr>
          <p:cNvSpPr/>
          <p:nvPr/>
        </p:nvSpPr>
        <p:spPr>
          <a:xfrm>
            <a:off x="8403336" y="3239295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56CBAE5-196B-4DE0-83DB-84C7B9E8C8AE}"/>
              </a:ext>
            </a:extLst>
          </p:cNvPr>
          <p:cNvSpPr/>
          <p:nvPr/>
        </p:nvSpPr>
        <p:spPr>
          <a:xfrm>
            <a:off x="8390658" y="444518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29236D2-34B2-470A-A875-2D451B66B602}"/>
              </a:ext>
            </a:extLst>
          </p:cNvPr>
          <p:cNvSpPr/>
          <p:nvPr/>
        </p:nvSpPr>
        <p:spPr>
          <a:xfrm>
            <a:off x="8390636" y="530091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300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-51955" y="3319397"/>
            <a:ext cx="12297875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924539" y="1079567"/>
            <a:ext cx="3502393" cy="8327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Arial 18 pt.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non magna.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, </a:t>
            </a:r>
            <a:r>
              <a:rPr lang="en-US" dirty="0" err="1"/>
              <a:t>est</a:t>
            </a:r>
            <a:r>
              <a:rPr lang="en-US" dirty="0"/>
              <a:t> non.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207135" y="2052951"/>
            <a:ext cx="3169526" cy="78578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 baseline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Arial 18 pt.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non magna non. 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3148" y="4869873"/>
            <a:ext cx="3502393" cy="100876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Arial 18 pt.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non magna.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, </a:t>
            </a:r>
            <a:r>
              <a:rPr lang="en-US" dirty="0" err="1"/>
              <a:t>est</a:t>
            </a:r>
            <a:r>
              <a:rPr lang="en-US" dirty="0"/>
              <a:t> non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nisi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1" name="Content Placeholder 12"/>
          <p:cNvSpPr>
            <a:spLocks noGrp="1"/>
          </p:cNvSpPr>
          <p:nvPr>
            <p:ph sz="quarter" idx="21"/>
          </p:nvPr>
        </p:nvSpPr>
        <p:spPr>
          <a:xfrm>
            <a:off x="4855492" y="1173805"/>
            <a:ext cx="9144" cy="214969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32867" y="3445093"/>
            <a:ext cx="787056" cy="23998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2018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985343" y="3460258"/>
            <a:ext cx="787056" cy="23998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2019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73157" y="1065919"/>
            <a:ext cx="3672840" cy="1919124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None/>
              <a:defRPr sz="1400" b="0" i="0" cap="none">
                <a:solidFill>
                  <a:srgbClr val="0B2338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 dirty="0"/>
              <a:t>Drag photo to placeholder or click on icon to place photo from file.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31" hasCustomPrompt="1"/>
          </p:nvPr>
        </p:nvSpPr>
        <p:spPr>
          <a:xfrm>
            <a:off x="7772399" y="3972048"/>
            <a:ext cx="3624019" cy="192024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None/>
              <a:defRPr sz="1400" b="0" i="0" cap="none">
                <a:solidFill>
                  <a:srgbClr val="0B2338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 dirty="0"/>
              <a:t>Drag photo to placeholder or click on icon to place photo from file.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2" hasCustomPrompt="1"/>
          </p:nvPr>
        </p:nvSpPr>
        <p:spPr>
          <a:xfrm>
            <a:off x="6849773" y="2056237"/>
            <a:ext cx="1189328" cy="991352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Font typeface="Arial" charset="0"/>
              <a:buNone/>
              <a:defRPr sz="1000" b="0" i="0" cap="none">
                <a:solidFill>
                  <a:srgbClr val="0B2338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 dirty="0"/>
              <a:t>Drag photo to placeholder or click on icon to place file from file.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AB02D0F-3CC6-6245-8DB2-80D316CCD2D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371994" y="3879379"/>
            <a:ext cx="2063127" cy="54249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Secondary timeline event.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081D806-57EA-4AF1-804A-82512300C1B8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184C264F-0E9F-491A-B9F1-689D83291E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35687" y="3202946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D05E11-516A-48DD-915D-750404B133B4}"/>
              </a:ext>
            </a:extLst>
          </p:cNvPr>
          <p:cNvSpPr/>
          <p:nvPr/>
        </p:nvSpPr>
        <p:spPr>
          <a:xfrm>
            <a:off x="696997" y="3200856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184C83-DCBA-4EA4-865C-08BB84947FEB}"/>
              </a:ext>
            </a:extLst>
          </p:cNvPr>
          <p:cNvSpPr/>
          <p:nvPr/>
        </p:nvSpPr>
        <p:spPr>
          <a:xfrm>
            <a:off x="2647040" y="3205097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07D54D-1928-453C-A10F-D11DAE69D5F4}"/>
              </a:ext>
            </a:extLst>
          </p:cNvPr>
          <p:cNvSpPr/>
          <p:nvPr/>
        </p:nvSpPr>
        <p:spPr>
          <a:xfrm>
            <a:off x="2747520" y="3323495"/>
            <a:ext cx="9144" cy="2800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42A626-EA4A-412E-BA23-217FD25FF006}"/>
              </a:ext>
            </a:extLst>
          </p:cNvPr>
          <p:cNvSpPr/>
          <p:nvPr/>
        </p:nvSpPr>
        <p:spPr>
          <a:xfrm>
            <a:off x="805702" y="2985860"/>
            <a:ext cx="9144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DB29EC-A6A1-4B64-ABB7-A5081788F7FD}"/>
              </a:ext>
            </a:extLst>
          </p:cNvPr>
          <p:cNvSpPr/>
          <p:nvPr/>
        </p:nvSpPr>
        <p:spPr>
          <a:xfrm>
            <a:off x="8771202" y="3295436"/>
            <a:ext cx="9144" cy="6400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305A4E1B-C39C-40EC-B1B1-0EA162CF61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42318" y="3233347"/>
            <a:ext cx="148090" cy="150176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accent4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es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389C5EC8-26B5-4663-B314-DAAC656E735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749141" y="3214007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E3CE03-3EFE-4EAA-9C4F-718840AEC4F4}"/>
              </a:ext>
            </a:extLst>
          </p:cNvPr>
          <p:cNvSpPr/>
          <p:nvPr/>
        </p:nvSpPr>
        <p:spPr>
          <a:xfrm>
            <a:off x="6865399" y="3058930"/>
            <a:ext cx="9144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405CF11-6079-4A46-9F66-36F69F7B6F4E}"/>
              </a:ext>
            </a:extLst>
          </p:cNvPr>
          <p:cNvSpPr/>
          <p:nvPr/>
        </p:nvSpPr>
        <p:spPr>
          <a:xfrm>
            <a:off x="4846984" y="1045413"/>
            <a:ext cx="9144" cy="2194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C22A85A3-DEB6-42BA-A2FF-9B8761594B0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666117" y="3205097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9A23BD-AEBB-4BB6-A3F7-B35D4EECB94E}"/>
              </a:ext>
            </a:extLst>
          </p:cNvPr>
          <p:cNvSpPr/>
          <p:nvPr/>
        </p:nvSpPr>
        <p:spPr>
          <a:xfrm>
            <a:off x="5309023" y="3394815"/>
            <a:ext cx="9144" cy="1097280"/>
          </a:xfrm>
          <a:prstGeom prst="rect">
            <a:avLst/>
          </a:prstGeom>
          <a:solidFill>
            <a:srgbClr val="D4D3D4"/>
          </a:solidFill>
          <a:ln>
            <a:solidFill>
              <a:srgbClr val="D4D3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2702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E3EA8C-78AF-48A7-A538-DDBFC2B390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16" y="4615356"/>
            <a:ext cx="355600" cy="288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5D9D0C-1FB8-436D-B167-7D9E3864B6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12" y="4993711"/>
            <a:ext cx="496482" cy="486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D3F905-A55F-4DFE-B71C-27C0AD70171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473F95A-71DA-4E3E-9617-D9C1EF720A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502152"/>
            <a:ext cx="6117336" cy="486327"/>
          </a:xfrm>
        </p:spPr>
        <p:txBody>
          <a:bodyPr/>
          <a:lstStyle>
            <a:lvl1pPr>
              <a:defRPr b="0"/>
            </a:lvl1pPr>
            <a:lvl2pPr>
              <a:defRPr/>
            </a:lvl2pPr>
            <a:lvl3pPr marL="0" indent="0">
              <a:buFontTx/>
              <a:buNone/>
              <a:defRPr/>
            </a:lvl3pPr>
            <a:lvl4pPr marL="346075" indent="0">
              <a:buFontTx/>
              <a:buNone/>
              <a:defRPr/>
            </a:lvl4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27621E69-3136-412D-9F02-7617ED327F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-32656"/>
            <a:ext cx="10394950" cy="1149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Disclaimer: Presentation Option Only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E1BCF-F049-4694-80D2-913C99FD72E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4004767"/>
            <a:ext cx="6117336" cy="486327"/>
          </a:xfrm>
        </p:spPr>
        <p:txBody>
          <a:bodyPr/>
          <a:lstStyle>
            <a:lvl2pPr>
              <a:defRPr b="0"/>
            </a:lvl2pPr>
          </a:lstStyle>
          <a:p>
            <a:pPr lvl="1"/>
            <a:r>
              <a:rPr lang="en-US" dirty="0"/>
              <a:t>email@mitre.org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104053-087A-439B-AB7E-3D867AA16C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9394" y="4510317"/>
            <a:ext cx="5645142" cy="485775"/>
          </a:xfrm>
        </p:spPr>
        <p:txBody>
          <a:bodyPr/>
          <a:lstStyle>
            <a:lvl2pPr>
              <a:defRPr b="0"/>
            </a:lvl2pPr>
          </a:lstStyle>
          <a:p>
            <a:pPr lvl="1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AD7FCA-DE2C-4CCC-8673-38B74D10C4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94" y="5063666"/>
            <a:ext cx="5647676" cy="511825"/>
          </a:xfrm>
        </p:spPr>
        <p:txBody>
          <a:bodyPr/>
          <a:lstStyle>
            <a:lvl2pPr>
              <a:defRPr b="0"/>
            </a:lvl2pPr>
          </a:lstStyle>
          <a:p>
            <a:pPr lvl="1"/>
            <a:r>
              <a:rPr lang="en-US" dirty="0"/>
              <a:t>linkedin.com/in/</a:t>
            </a:r>
            <a:r>
              <a:rPr lang="en-US" dirty="0" err="1"/>
              <a:t>firstnamelastname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6646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roject_disclaimer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A9BEE-33FC-4028-A95F-D2A7B8D4D3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497263"/>
            <a:ext cx="4765675" cy="589995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Project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33CC0-0812-4E22-B6BB-A0C1CC7F5A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5C892AD-B5C2-4E9D-A06B-A6C82AAA04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3220" y="122237"/>
            <a:ext cx="11666481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Disclaimer: Presentation Option Only</a:t>
            </a:r>
            <a:br>
              <a:rPr lang="en-US" dirty="0"/>
            </a:br>
            <a:r>
              <a:rPr lang="en-US" dirty="0"/>
              <a:t>If needed, use this slide to add required contract or project information specific to your sponsor.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51AAF-6249-4F73-8776-E5F115F07B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125221"/>
            <a:ext cx="4765675" cy="589995"/>
          </a:xfrm>
        </p:spPr>
        <p:txBody>
          <a:bodyPr/>
          <a:lstStyle/>
          <a:p>
            <a:pPr lvl="0"/>
            <a:r>
              <a:rPr lang="en-US" dirty="0"/>
              <a:t>Project Number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1EB0F6-AF25-4D65-BA70-6616444B81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199" y="4736054"/>
            <a:ext cx="4765675" cy="590550"/>
          </a:xfrm>
        </p:spPr>
        <p:txBody>
          <a:bodyPr/>
          <a:lstStyle/>
          <a:p>
            <a:pPr lvl="0"/>
            <a:r>
              <a:rPr lang="en-US" dirty="0"/>
              <a:t>Disclaimer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442EE8-2D01-457F-96E2-EB3DA9BD68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1437"/>
            <a:ext cx="4765675" cy="611187"/>
          </a:xfrm>
        </p:spPr>
        <p:txBody>
          <a:bodyPr/>
          <a:lstStyle/>
          <a:p>
            <a:pPr lvl="1"/>
            <a:r>
              <a:rPr lang="en-US" dirty="0"/>
              <a:t>Additional text</a:t>
            </a:r>
          </a:p>
        </p:txBody>
      </p:sp>
    </p:spTree>
    <p:extLst>
      <p:ext uri="{BB962C8B-B14F-4D97-AF65-F5344CB8AC3E}">
        <p14:creationId xmlns:p14="http://schemas.microsoft.com/office/powerpoint/2010/main" val="354710467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005B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06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Content-s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2C41C-34E8-584A-9E38-7D484F8D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AD82A-7C42-3240-B76E-866CBD27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80999"/>
            <a:ext cx="5486400" cy="914401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6D1765-314D-D44C-9CDF-CB6E787852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1469855"/>
            <a:ext cx="5486400" cy="11128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baseline="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566A9E-3756-1344-8736-0BE04C4343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0" y="2726228"/>
            <a:ext cx="5486400" cy="3433272"/>
          </a:xfrm>
          <a:prstGeom prst="rect">
            <a:avLst/>
          </a:prstGeo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77710AE4-82D4-9044-8C2F-7615E48214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151353" y="381000"/>
            <a:ext cx="5600700" cy="5778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en-US"/>
              <a:t>Click to add chart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7E905-3A2F-7A47-B6B2-2C14131A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3893" y="6534833"/>
            <a:ext cx="8040413" cy="123111"/>
          </a:xfrm>
        </p:spPr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CD042B-5544-E449-B0FE-FF0BDAD14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19833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819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7841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 List_Whi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7086F48C-126B-4E0A-AED0-E786B5015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/>
          <a:lstStyle>
            <a:lvl1pPr>
              <a:defRPr sz="3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B32392-5B55-403B-BA4E-35EE7D3DE15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246909"/>
            <a:ext cx="11277600" cy="5001491"/>
          </a:xfrm>
        </p:spPr>
        <p:txBody>
          <a:bodyPr>
            <a:noAutofit/>
          </a:bodyPr>
          <a:lstStyle>
            <a:lvl1pPr marL="225425" indent="-225425">
              <a:spcBef>
                <a:spcPts val="0"/>
              </a:spcBef>
              <a:buFont typeface="Wingdings" panose="05000000000000000000" pitchFamily="2" charset="2"/>
              <a:buChar char="§"/>
              <a:defRPr b="1">
                <a:solidFill>
                  <a:schemeClr val="tx2"/>
                </a:solidFill>
              </a:defRPr>
            </a:lvl1pPr>
            <a:lvl2pPr marL="688975" indent="-344488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‒"/>
              <a:defRPr>
                <a:solidFill>
                  <a:schemeClr val="tx2"/>
                </a:solidFill>
              </a:defRPr>
            </a:lvl2pPr>
            <a:lvl3pPr marL="1033463" indent="-344488"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  <a:defRPr sz="2200">
                <a:solidFill>
                  <a:schemeClr val="tx2"/>
                </a:solidFill>
              </a:defRPr>
            </a:lvl3pPr>
            <a:lvl4pPr marL="1033463" indent="-344488">
              <a:buFont typeface="Courier New" panose="02070309020205020404" pitchFamily="49" charset="0"/>
              <a:buChar char="o"/>
              <a:defRPr sz="2200">
                <a:solidFill>
                  <a:schemeClr val="tx2"/>
                </a:solidFill>
              </a:defRPr>
            </a:lvl4pPr>
            <a:lvl5pPr marL="1377950" indent="-238125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5pPr>
            <a:lvl6pPr marL="1603375" indent="-225425"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5"/>
            <a:r>
              <a:rPr lang="en-US"/>
              <a:t>Fifth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9099A86-3DE4-41E9-9CDD-9E48744D9D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530" y="6483429"/>
            <a:ext cx="621880" cy="23838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30A74E-AB4B-44A0-8BE2-3F4F971BB414}"/>
              </a:ext>
            </a:extLst>
          </p:cNvPr>
          <p:cNvCxnSpPr/>
          <p:nvPr userDrawn="1"/>
        </p:nvCxnSpPr>
        <p:spPr>
          <a:xfrm>
            <a:off x="435530" y="1090242"/>
            <a:ext cx="112992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453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9728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12800" y="1447800"/>
            <a:ext cx="10972800" cy="4962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lang="en-US" smtClean="0"/>
            </a:lvl1pPr>
            <a:lvl2pPr>
              <a:spcAft>
                <a:spcPts val="600"/>
              </a:spcAft>
              <a:defRPr lang="en-US" smtClean="0"/>
            </a:lvl2pPr>
            <a:lvl3pPr>
              <a:spcAft>
                <a:spcPts val="600"/>
              </a:spcAft>
              <a:defRPr lang="en-US" smtClean="0"/>
            </a:lvl3pPr>
            <a:lvl4pPr marL="1027113" indent="-280988">
              <a:buClr>
                <a:schemeClr val="tx2"/>
              </a:buClr>
              <a:defRPr lang="en-US" smtClean="0"/>
            </a:lvl4pPr>
            <a:lvl5pPr marL="1319213" indent="-228600"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mtClean="0"/>
            </a:lvl5pPr>
            <a:lvl6pPr marL="1608138" indent="-228600">
              <a:buClr>
                <a:schemeClr val="tx2"/>
              </a:buClr>
              <a:buFont typeface="Helvetica LT Std" pitchFamily="34" charset="0"/>
              <a:buChar char="–"/>
              <a:tabLst/>
              <a:defRPr lang="en-US" smtClean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13071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9E1AE-2D0B-4241-8DAC-76DB42568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48" y="365760"/>
            <a:ext cx="11236721" cy="7502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DC7E0-961C-4A00-8B0B-83ECF8E3C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08269" indent="-308269" algn="l" defTabSz="1216185" rtl="0" eaLnBrk="1" latinLnBrk="0" hangingPunct="1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lang="en-US" sz="2400" b="1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6216" marR="0" indent="-304046" algn="l" defTabSz="12161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Tx/>
              <a:buFont typeface="Arial" pitchFamily="34" charset="0"/>
              <a:buChar char="–"/>
              <a:tabLst/>
              <a:defRPr lang="en-US"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94485" indent="-308269" algn="l" defTabSz="1216185" rtl="0" eaLnBrk="1" latinLnBrk="0" hangingPunct="1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lang="en-US" sz="2400" kern="12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l" defTabSz="1216185" rtl="0" eaLnBrk="1" latinLnBrk="0" hangingPunct="1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defRPr lang="en-US" sz="2400" b="0" kern="120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l" defTabSz="1216185" rtl="0" eaLnBrk="1" latinLnBrk="0" hangingPunct="1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defRPr lang="en-US" sz="2660" b="1" kern="12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5pPr>
          </a:lstStyle>
          <a:p>
            <a:pPr marL="308269" lvl="0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Click to edit Master text styles</a:t>
            </a:r>
          </a:p>
          <a:p>
            <a:pPr marL="308269" lvl="1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Second level</a:t>
            </a:r>
          </a:p>
          <a:p>
            <a:pPr marL="308269" lvl="2" indent="-308269" defTabSz="1216185">
              <a:spcBef>
                <a:spcPts val="0"/>
              </a:spcBef>
              <a:spcAft>
                <a:spcPts val="798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</a:pPr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C0F36-D4CB-468E-9966-B9986B20A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6448" y="6466541"/>
            <a:ext cx="7536952" cy="23905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 2019 The MITRE Corporation. All rights reserved.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53F2848-DF32-4C59-B04B-EBFD963B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5063" y="55601"/>
            <a:ext cx="1765676" cy="252626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latin typeface="Arial" pitchFamily="34" charset="0"/>
              </a:rPr>
              <a:t>| </a:t>
            </a:r>
            <a:fld id="{295008BC-DA31-4D19-837B-EFA4386B05F5}" type="slidenum">
              <a:rPr lang="en-US" smtClean="0">
                <a:latin typeface="Arial" pitchFamily="34" charset="0"/>
              </a:rPr>
              <a:pPr/>
              <a:t>‹#›</a:t>
            </a:fld>
            <a:r>
              <a:rPr lang="en-US">
                <a:latin typeface="Arial" pitchFamily="34" charset="0"/>
              </a:rPr>
              <a:t> |</a:t>
            </a:r>
            <a:r>
              <a:rPr lang="en-US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0130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W169_Title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2325821A-DB9D-424B-B816-E83550502E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2401" y="183510"/>
            <a:ext cx="5702299" cy="56005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>
                <a:solidFill>
                  <a:srgbClr val="FF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Disclaimer: Print Option Only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67F9F-3202-B443-A87A-BDA16F4A1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440" y="1303655"/>
            <a:ext cx="9144000" cy="2009720"/>
          </a:xfrm>
        </p:spPr>
        <p:txBody>
          <a:bodyPr anchor="ctr" anchorCtr="0"/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FF059-95DD-D442-8A2F-BA0EC6593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440" y="3446671"/>
            <a:ext cx="9144000" cy="56005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791879-EF0E-4A4B-8C65-7D96C9E4D6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8440" y="4090988"/>
            <a:ext cx="4687887" cy="628650"/>
          </a:xfrm>
        </p:spPr>
        <p:txBody>
          <a:bodyPr anchor="ctr" anchorCtr="0"/>
          <a:lstStyle/>
          <a:p>
            <a:pPr lvl="0"/>
            <a:r>
              <a:rPr lang="en-US"/>
              <a:t>Click to edit date</a:t>
            </a:r>
          </a:p>
        </p:txBody>
      </p:sp>
      <p:sp>
        <p:nvSpPr>
          <p:cNvPr id="67" name="Footer Placeholder 4">
            <a:extLst>
              <a:ext uri="{FF2B5EF4-FFF2-40B4-BE49-F238E27FC236}">
                <a16:creationId xmlns:a16="http://schemas.microsoft.com/office/drawing/2014/main" id="{E9E460F9-56F1-E546-BD12-3283FA51F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25468" y="6553855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sp>
        <p:nvSpPr>
          <p:cNvPr id="7" name="L-Shape 7">
            <a:extLst>
              <a:ext uri="{FF2B5EF4-FFF2-40B4-BE49-F238E27FC236}">
                <a16:creationId xmlns:a16="http://schemas.microsoft.com/office/drawing/2014/main" id="{CFC0854C-57DE-9242-98F0-D8D2BC1DD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65169" y="-1"/>
            <a:ext cx="1550581" cy="1560820"/>
          </a:xfrm>
          <a:custGeom>
            <a:avLst/>
            <a:gdLst>
              <a:gd name="connsiteX0" fmla="*/ 0 w 1550581"/>
              <a:gd name="connsiteY0" fmla="*/ 0 h 1532133"/>
              <a:gd name="connsiteX1" fmla="*/ 305630 w 1550581"/>
              <a:gd name="connsiteY1" fmla="*/ 0 h 1532133"/>
              <a:gd name="connsiteX2" fmla="*/ 305630 w 1550581"/>
              <a:gd name="connsiteY2" fmla="*/ 1226503 h 1532133"/>
              <a:gd name="connsiteX3" fmla="*/ 1550581 w 1550581"/>
              <a:gd name="connsiteY3" fmla="*/ 1226503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32133"/>
              <a:gd name="connsiteX1" fmla="*/ 312115 w 1550581"/>
              <a:gd name="connsiteY1" fmla="*/ 285344 h 1532133"/>
              <a:gd name="connsiteX2" fmla="*/ 305630 w 1550581"/>
              <a:gd name="connsiteY2" fmla="*/ 1226503 h 1532133"/>
              <a:gd name="connsiteX3" fmla="*/ 1550581 w 1550581"/>
              <a:gd name="connsiteY3" fmla="*/ 1226503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32133"/>
              <a:gd name="connsiteX1" fmla="*/ 312115 w 1550581"/>
              <a:gd name="connsiteY1" fmla="*/ 285344 h 1532133"/>
              <a:gd name="connsiteX2" fmla="*/ 305630 w 1550581"/>
              <a:gd name="connsiteY2" fmla="*/ 1226503 h 1532133"/>
              <a:gd name="connsiteX3" fmla="*/ 1252266 w 1550581"/>
              <a:gd name="connsiteY3" fmla="*/ 1232988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60820"/>
              <a:gd name="connsiteX1" fmla="*/ 312115 w 1550581"/>
              <a:gd name="connsiteY1" fmla="*/ 314031 h 1560820"/>
              <a:gd name="connsiteX2" fmla="*/ 305630 w 1550581"/>
              <a:gd name="connsiteY2" fmla="*/ 1255190 h 1560820"/>
              <a:gd name="connsiteX3" fmla="*/ 1252266 w 1550581"/>
              <a:gd name="connsiteY3" fmla="*/ 1261675 h 1560820"/>
              <a:gd name="connsiteX4" fmla="*/ 1550581 w 1550581"/>
              <a:gd name="connsiteY4" fmla="*/ 1560820 h 1560820"/>
              <a:gd name="connsiteX5" fmla="*/ 0 w 1550581"/>
              <a:gd name="connsiteY5" fmla="*/ 1560820 h 1560820"/>
              <a:gd name="connsiteX6" fmla="*/ 0 w 1550581"/>
              <a:gd name="connsiteY6" fmla="*/ 0 h 156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81" h="1560820">
                <a:moveTo>
                  <a:pt x="0" y="0"/>
                </a:moveTo>
                <a:lnTo>
                  <a:pt x="312115" y="314031"/>
                </a:lnTo>
                <a:cubicBezTo>
                  <a:pt x="309953" y="627751"/>
                  <a:pt x="307792" y="941470"/>
                  <a:pt x="305630" y="1255190"/>
                </a:cubicBezTo>
                <a:lnTo>
                  <a:pt x="1252266" y="1261675"/>
                </a:lnTo>
                <a:lnTo>
                  <a:pt x="1550581" y="1560820"/>
                </a:lnTo>
                <a:lnTo>
                  <a:pt x="0" y="1560820"/>
                </a:lnTo>
                <a:lnTo>
                  <a:pt x="0" y="0"/>
                </a:lnTo>
                <a:close/>
              </a:path>
            </a:pathLst>
          </a:custGeom>
          <a:solidFill>
            <a:srgbClr val="D4D3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6DEFB773-8237-A54F-B786-B5C19211F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315957"/>
            <a:ext cx="1550581" cy="1560820"/>
          </a:xfrm>
          <a:custGeom>
            <a:avLst/>
            <a:gdLst>
              <a:gd name="connsiteX0" fmla="*/ 0 w 1550581"/>
              <a:gd name="connsiteY0" fmla="*/ 0 h 1532133"/>
              <a:gd name="connsiteX1" fmla="*/ 305630 w 1550581"/>
              <a:gd name="connsiteY1" fmla="*/ 0 h 1532133"/>
              <a:gd name="connsiteX2" fmla="*/ 305630 w 1550581"/>
              <a:gd name="connsiteY2" fmla="*/ 1226503 h 1532133"/>
              <a:gd name="connsiteX3" fmla="*/ 1550581 w 1550581"/>
              <a:gd name="connsiteY3" fmla="*/ 1226503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32133"/>
              <a:gd name="connsiteX1" fmla="*/ 312115 w 1550581"/>
              <a:gd name="connsiteY1" fmla="*/ 285344 h 1532133"/>
              <a:gd name="connsiteX2" fmla="*/ 305630 w 1550581"/>
              <a:gd name="connsiteY2" fmla="*/ 1226503 h 1532133"/>
              <a:gd name="connsiteX3" fmla="*/ 1550581 w 1550581"/>
              <a:gd name="connsiteY3" fmla="*/ 1226503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32133"/>
              <a:gd name="connsiteX1" fmla="*/ 312115 w 1550581"/>
              <a:gd name="connsiteY1" fmla="*/ 285344 h 1532133"/>
              <a:gd name="connsiteX2" fmla="*/ 305630 w 1550581"/>
              <a:gd name="connsiteY2" fmla="*/ 1226503 h 1532133"/>
              <a:gd name="connsiteX3" fmla="*/ 1252266 w 1550581"/>
              <a:gd name="connsiteY3" fmla="*/ 1232988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60820"/>
              <a:gd name="connsiteX1" fmla="*/ 312115 w 1550581"/>
              <a:gd name="connsiteY1" fmla="*/ 314031 h 1560820"/>
              <a:gd name="connsiteX2" fmla="*/ 305630 w 1550581"/>
              <a:gd name="connsiteY2" fmla="*/ 1255190 h 1560820"/>
              <a:gd name="connsiteX3" fmla="*/ 1252266 w 1550581"/>
              <a:gd name="connsiteY3" fmla="*/ 1261675 h 1560820"/>
              <a:gd name="connsiteX4" fmla="*/ 1550581 w 1550581"/>
              <a:gd name="connsiteY4" fmla="*/ 1560820 h 1560820"/>
              <a:gd name="connsiteX5" fmla="*/ 0 w 1550581"/>
              <a:gd name="connsiteY5" fmla="*/ 1560820 h 1560820"/>
              <a:gd name="connsiteX6" fmla="*/ 0 w 1550581"/>
              <a:gd name="connsiteY6" fmla="*/ 0 h 156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81" h="1560820">
                <a:moveTo>
                  <a:pt x="0" y="0"/>
                </a:moveTo>
                <a:lnTo>
                  <a:pt x="312115" y="314031"/>
                </a:lnTo>
                <a:cubicBezTo>
                  <a:pt x="309953" y="627751"/>
                  <a:pt x="307792" y="941470"/>
                  <a:pt x="305630" y="1255190"/>
                </a:cubicBezTo>
                <a:lnTo>
                  <a:pt x="1252266" y="1261675"/>
                </a:lnTo>
                <a:lnTo>
                  <a:pt x="1550581" y="1560820"/>
                </a:lnTo>
                <a:lnTo>
                  <a:pt x="0" y="1560820"/>
                </a:lnTo>
                <a:lnTo>
                  <a:pt x="0" y="0"/>
                </a:lnTo>
                <a:close/>
              </a:path>
            </a:pathLst>
          </a:custGeom>
          <a:solidFill>
            <a:srgbClr val="D4D3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9">
            <a:extLst>
              <a:ext uri="{FF2B5EF4-FFF2-40B4-BE49-F238E27FC236}">
                <a16:creationId xmlns:a16="http://schemas.microsoft.com/office/drawing/2014/main" id="{1CA5B1A7-52FD-0C4B-8EDC-29DDE1809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77427" y="5019817"/>
            <a:ext cx="3513010" cy="4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3741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Titl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E9DB-266A-DC4C-81FD-63DDDAA3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0FE17-69E8-9440-A7AF-AC1659ED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062B75-9354-ED49-AB51-3344FB0C77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9100" y="1333500"/>
            <a:ext cx="11359318" cy="483552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D53F-9797-B141-B5E7-AB9CB133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DBB7D4-FA2B-BF41-B38D-068F5F639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23971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7681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Section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727B-F77C-0F4F-B8FC-A3CB54F7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5680" y="6400800"/>
            <a:ext cx="622738" cy="365125"/>
          </a:xfrm>
        </p:spPr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7BA89-147B-D544-859D-FE2871473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488" y="2997309"/>
            <a:ext cx="10515600" cy="840230"/>
          </a:xfrm>
        </p:spPr>
        <p:txBody>
          <a:bodyPr anchor="ctr">
            <a:spAutoFit/>
          </a:bodyPr>
          <a:lstStyle>
            <a:lvl1pPr>
              <a:defRPr sz="5400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98673CA4-0124-D543-9D8C-F7757A8D4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25468" y="6553855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BE5A2-9E4B-9041-8DC0-CDCD810D9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23971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7863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69:1W_Title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E9DB-266A-DC4C-81FD-63DDDAA3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0FE17-69E8-9440-A7AF-AC1659ED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D53F-9797-B141-B5E7-AB9CB133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B57516-804A-9143-95A9-7C8D292A8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23971"/>
            <a:ext cx="536748" cy="15483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164F8F-2BF9-7D49-8924-6537913F6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100" y="1333500"/>
            <a:ext cx="11358563" cy="4838700"/>
          </a:xfrm>
        </p:spPr>
        <p:txBody>
          <a:bodyPr/>
          <a:lstStyle>
            <a:lvl1pPr marL="228600" indent="-219075">
              <a:buFont typeface="Wingdings" pitchFamily="2" charset="2"/>
              <a:buChar char="§"/>
              <a:tabLst/>
              <a:defRPr/>
            </a:lvl1pPr>
            <a:lvl2pPr marL="457200" indent="-228600">
              <a:buFont typeface="Wingdings" pitchFamily="2" charset="2"/>
              <a:buChar char="§"/>
              <a:tabLst/>
              <a:defRPr/>
            </a:lvl2pPr>
            <a:lvl3pPr marL="571500" indent="-228600">
              <a:tabLst/>
              <a:defRPr sz="2200"/>
            </a:lvl3pPr>
            <a:lvl4pPr marL="685800" indent="-228600">
              <a:tabLst/>
              <a:defRPr sz="2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806329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Two-Text-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95A26-5C6D-EC41-9CCE-45E62FA8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6AFF-6AE6-2148-8EFD-0A0D7510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487C46-8BF6-684D-8181-750047DE9B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0992" y="1411544"/>
            <a:ext cx="4572000" cy="4754880"/>
          </a:xfrm>
          <a:prstGeom prst="rect">
            <a:avLst/>
          </a:prstGeom>
        </p:spPr>
        <p:txBody>
          <a:bodyPr/>
          <a:lstStyle>
            <a:lvl1pPr marL="11113" indent="-11113">
              <a:buFontTx/>
              <a:buNone/>
              <a:tabLst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BD1CE02-B9C2-4549-BB4E-1AC962A32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60035" y="1411544"/>
            <a:ext cx="4572000" cy="4754880"/>
          </a:xfrm>
          <a:prstGeom prst="rect">
            <a:avLst/>
          </a:prstGeom>
        </p:spPr>
        <p:txBody>
          <a:bodyPr/>
          <a:lstStyle>
            <a:lvl1pPr marL="11113" indent="-11113">
              <a:buFontTx/>
              <a:buNone/>
              <a:tabLst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8E721-2065-8640-9E19-F292A2EE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D0251F-D733-4F49-9069-0AFF5FFEE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23971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5497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Two-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95A26-5C6D-EC41-9CCE-45E62FA8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6AFF-6AE6-2148-8EFD-0A0D7510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32D610-6CC1-0D41-A875-9109C09D6F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050" y="1312909"/>
            <a:ext cx="5257800" cy="5953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3C4A9-3E20-7D45-BF8B-EC3894B21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050" y="2051391"/>
            <a:ext cx="5257800" cy="41148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b="0"/>
            </a:lvl1pPr>
            <a:lvl2pPr>
              <a:buFontTx/>
              <a:buNone/>
              <a:defRPr b="0"/>
            </a:lvl2pPr>
            <a:lvl3pPr>
              <a:buFontTx/>
              <a:buNone/>
              <a:defRPr b="0"/>
            </a:lvl3pPr>
            <a:lvl4pPr>
              <a:buFontTx/>
              <a:buNone/>
              <a:defRPr b="0"/>
            </a:lvl4pPr>
            <a:lvl5pPr>
              <a:buFontTx/>
              <a:buNone/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3500344-123B-D742-921A-BF36609AD2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6496" y="1312909"/>
            <a:ext cx="5257800" cy="5953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AA270-E4E8-924D-8ACD-021820B6A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6496" y="2051391"/>
            <a:ext cx="5257800" cy="41148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b="0"/>
            </a:lvl1pPr>
            <a:lvl2pPr>
              <a:buFontTx/>
              <a:buNone/>
              <a:defRPr b="0"/>
            </a:lvl2pPr>
            <a:lvl3pPr>
              <a:buFontTx/>
              <a:buNone/>
              <a:defRPr b="0"/>
            </a:lvl3pPr>
            <a:lvl4pPr>
              <a:buFontTx/>
              <a:buNone/>
              <a:defRPr b="0"/>
            </a:lvl4pPr>
            <a:lvl5pPr>
              <a:buFontTx/>
              <a:buNone/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8E721-2065-8640-9E19-F292A2EE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321A04-00D6-6A4F-B43E-71A5253C2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23971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42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Content-side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2C41C-34E8-584A-9E38-7D484F8D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AD82A-7C42-3240-B76E-866CBD27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80999"/>
            <a:ext cx="5486400" cy="914401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6D1765-314D-D44C-9CDF-CB6E787852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1469855"/>
            <a:ext cx="5486400" cy="11128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baseline="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566A9E-3756-1344-8736-0BE04C4343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0" y="2726228"/>
            <a:ext cx="5486400" cy="3433272"/>
          </a:xfrm>
          <a:prstGeom prst="rect">
            <a:avLst/>
          </a:prstGeo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3CADB-1764-FA46-8171-2AD153ECA2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34100" y="0"/>
            <a:ext cx="6057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photo to placeholder or click on icon to place photo from file. Ensure image is large enough in size and resolution.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7E905-3A2F-7A47-B6B2-2C14131A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767" y="6473278"/>
            <a:ext cx="4474733" cy="24622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9025DA-6C85-6541-B4E2-78BF43662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19833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8824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3-imagae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95A26-5C6D-EC41-9CCE-45E62FA8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6AFF-6AE6-2148-8EFD-0A0D7510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5A1935-EBF2-EE49-BBE2-D24AFDB53F6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0655" y="1550206"/>
            <a:ext cx="3429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4B615-5089-6946-81B9-FEB5648429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0655" y="4001580"/>
            <a:ext cx="3429000" cy="54864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F16AD19-C929-F44A-BFE7-11AC7698C3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0655" y="4612675"/>
            <a:ext cx="3429000" cy="15544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663AFA1-4018-124B-B57A-CD0B7B430A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1500" y="1550206"/>
            <a:ext cx="3429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67DA3E1-D040-1944-85D2-003542FF29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81500" y="4001580"/>
            <a:ext cx="3429000" cy="54864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7F18B598-C082-C74A-9346-8C633AA97C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75982" y="4612675"/>
            <a:ext cx="3429000" cy="15544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79A67101-E2AC-154F-B4BD-7A37C1BAD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49418" y="1550206"/>
            <a:ext cx="3429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AA0E67A-35A8-1447-A809-38A53767F2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9418" y="4001580"/>
            <a:ext cx="3429000" cy="54864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C2053C98-4C01-2E4B-AF37-0560723F3D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43900" y="4612675"/>
            <a:ext cx="3429000" cy="15544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8E721-2065-8640-9E19-F292A2EE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300" y="6458029"/>
            <a:ext cx="6474372" cy="246221"/>
          </a:xfrm>
        </p:spPr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3938B8-F62B-0F45-82F8-F05529F65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23971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665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4-Image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95A26-5C6D-EC41-9CCE-45E62FA8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6AFF-6AE6-2148-8EFD-0A0D7510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5A1935-EBF2-EE49-BBE2-D24AFDB53F6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0189" y="1626764"/>
            <a:ext cx="2008234" cy="1798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4B615-5089-6946-81B9-FEB5648429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4146" y="3596482"/>
            <a:ext cx="2560320" cy="457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F16AD19-C929-F44A-BFE7-11AC7698C3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146" y="4192570"/>
            <a:ext cx="2560320" cy="1371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663AFA1-4018-124B-B57A-CD0B7B430A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51897" y="1626764"/>
            <a:ext cx="2008234" cy="1798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6393C021-5AC6-A94D-9BD1-0FA03E26F9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75854" y="3596482"/>
            <a:ext cx="2560320" cy="457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D0720727-9B0D-5244-88F9-072619D781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75854" y="4192570"/>
            <a:ext cx="2560320" cy="1371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79A67101-E2AC-154F-B4BD-7A37C1BAD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73773" y="1626764"/>
            <a:ext cx="2008234" cy="1798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7D7C1A3A-3822-3442-AE4B-0662ED5193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97730" y="3596482"/>
            <a:ext cx="2560320" cy="457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2DF9D5B3-8D42-594B-AD95-232B56795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97730" y="4192570"/>
            <a:ext cx="2560320" cy="1371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E320B82-A8A9-8D41-B8D1-EC5AA4D7422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8889" y="1626764"/>
            <a:ext cx="2008234" cy="1798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3DE9EC15-6DC7-6846-B173-CAE4228B5DB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12846" y="3596482"/>
            <a:ext cx="2560320" cy="457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8D698B45-9A6E-DE4A-8222-D973B7A7D9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12846" y="4192570"/>
            <a:ext cx="2560320" cy="1371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8E721-2065-8640-9E19-F292A2EE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F410A52-5756-C447-844C-FC83DE772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19833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3555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24A46-05BF-A841-BC00-9302A006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26610-DBD4-D344-A666-CFB7A808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262862-06CB-F44F-8EE1-F0B31A2F6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684" y="1294104"/>
            <a:ext cx="11342734" cy="49371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Media Placeholder 8">
            <a:extLst>
              <a:ext uri="{FF2B5EF4-FFF2-40B4-BE49-F238E27FC236}">
                <a16:creationId xmlns:a16="http://schemas.microsoft.com/office/drawing/2014/main" id="{D1145C70-EC3D-9545-85F7-85A6E0F5C2A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419100" y="2001282"/>
            <a:ext cx="11359318" cy="414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to add media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C07AC-D491-464A-B738-B75BEA97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0C0CD2-BB70-824E-9FA4-B389A4299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19833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6434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24A46-05BF-A841-BC00-9302A006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26610-DBD4-D344-A666-CFB7A808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262862-06CB-F44F-8EE1-F0B31A2F6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050" y="1308537"/>
            <a:ext cx="11338560" cy="49371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AAFC919-850D-0B4E-93A5-D28496D8B768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419100" y="1990993"/>
            <a:ext cx="11359318" cy="4178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/>
              <a:t>Click to add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C07AC-D491-464A-B738-B75BEA97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70A02B-78A2-6A44-AA18-A3AB9C54C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19833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4089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Content-s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2C41C-34E8-584A-9E38-7D484F8D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AD82A-7C42-3240-B76E-866CBD27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80999"/>
            <a:ext cx="5486400" cy="914401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6D1765-314D-D44C-9CDF-CB6E787852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1469855"/>
            <a:ext cx="5486400" cy="11128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baseline="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566A9E-3756-1344-8736-0BE04C4343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0" y="2726228"/>
            <a:ext cx="5486400" cy="3433272"/>
          </a:xfrm>
          <a:prstGeom prst="rect">
            <a:avLst/>
          </a:prstGeo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77710AE4-82D4-9044-8C2F-7615E48214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151353" y="381000"/>
            <a:ext cx="5600700" cy="5778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en-US"/>
              <a:t>Click to add chart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7E905-3A2F-7A47-B6B2-2C14131A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3893" y="6534833"/>
            <a:ext cx="8040413" cy="123111"/>
          </a:xfrm>
        </p:spPr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CD042B-5544-E449-B0FE-FF0BDAD14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19833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7244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Content-side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2C41C-34E8-584A-9E38-7D484F8D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AD82A-7C42-3240-B76E-866CBD27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80999"/>
            <a:ext cx="5486400" cy="914401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6D1765-314D-D44C-9CDF-CB6E787852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1469855"/>
            <a:ext cx="5486400" cy="11128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baseline="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566A9E-3756-1344-8736-0BE04C4343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0" y="2726228"/>
            <a:ext cx="5486400" cy="3433272"/>
          </a:xfrm>
          <a:prstGeom prst="rect">
            <a:avLst/>
          </a:prstGeo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3CADB-1764-FA46-8171-2AD153ECA2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34100" y="0"/>
            <a:ext cx="6057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photo to placeholder or click on icon to place photo from file. Ensure image is large enough in size and resolution.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7E905-3A2F-7A47-B6B2-2C14131A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767" y="6473278"/>
            <a:ext cx="4474733" cy="24622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9025DA-6C85-6541-B4E2-78BF43662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19833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7591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-Content-blank-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2C41C-34E8-584A-9E38-7D484F8D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AD82A-7C42-3240-B76E-866CBD27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80999"/>
            <a:ext cx="5486400" cy="914401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6D1765-314D-D44C-9CDF-CB6E787852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1469855"/>
            <a:ext cx="5486400" cy="11128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baseline="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566A9E-3756-1344-8736-0BE04C4343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0" y="2726228"/>
            <a:ext cx="5486400" cy="3433272"/>
          </a:xfrm>
          <a:prstGeom prst="rect">
            <a:avLst/>
          </a:prstGeo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7E905-3A2F-7A47-B6B2-2C14131A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767" y="6473278"/>
            <a:ext cx="4474733" cy="24622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94B232-05A8-0348-B243-D84FBFE11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19833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7317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Content-Vertical-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2C41C-34E8-584A-9E38-7D484F8D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AD82A-7C42-3240-B76E-866CBD27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09086"/>
            <a:ext cx="11330606" cy="73152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6D1765-314D-D44C-9CDF-CB6E787852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1312433"/>
            <a:ext cx="5256213" cy="60505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C3450F3-D895-D84E-A771-DB74374443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0" y="2129887"/>
            <a:ext cx="5256213" cy="4029613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b="0"/>
            </a:lvl1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AD0C741-0B71-8646-86A6-3BD02C1D604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69200" y="1803748"/>
            <a:ext cx="723450" cy="22985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0" i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2016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16A9945-1253-AF44-A6F2-A1C81096C5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4635" y="1780163"/>
            <a:ext cx="2297266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0BF29CF1-E304-C540-8545-DD22C8709B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8328" y="3257819"/>
            <a:ext cx="710472" cy="27585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2017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0618315-034D-AD42-8958-25F26E9DA6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72200" y="3203490"/>
            <a:ext cx="1714927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724B64B-F009-A641-AE83-E5BA1F2760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69200" y="4428942"/>
            <a:ext cx="723450" cy="21222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3ECAFD27-E0FF-5F45-B679-3AF710C2635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94634" y="4422905"/>
            <a:ext cx="2268913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3A899CC-FFE0-BB41-BBB5-47FF3919102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8328" y="5291009"/>
            <a:ext cx="710472" cy="22123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7AF339E-A1B6-C242-AEEC-F62553FE83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5245538"/>
            <a:ext cx="1714927" cy="76206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9033D03A-B060-DE4C-A415-6803C8C06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487858" y="1907761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4CBED77F-7C2C-A34E-9E7E-E5FB584B7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986918" y="540237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5071E345-32EA-CE4B-9CB7-C93B698D1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7986918" y="334640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5122D9DB-E36F-F54C-8558-005493C74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8487858" y="4545414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C6D03B-D4DC-804A-B481-352B0A84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8500772" y="1334807"/>
            <a:ext cx="15740" cy="466344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495FB50-ED60-314A-80A9-1C71FE15A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03336" y="1828800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976486-0697-9E4B-BB26-22C04AD8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03336" y="3239295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10B5502-F77E-5C4C-9747-06A18D542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90658" y="444518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095D559-7174-EF4C-AB09-5A626E09B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90636" y="530091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7E905-3A2F-7A47-B6B2-2C14131A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4832" y="6521807"/>
            <a:ext cx="8123234" cy="123111"/>
          </a:xfrm>
        </p:spPr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C55CCAC-524F-3A4A-AA41-7117A3E78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19833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380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Timeline-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688AD-A397-E941-BE24-A56C3769EC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1248C-7835-6B42-A738-F68F2B71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E5A6FA-A8AB-3142-97AC-D6CFD989F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-51955" y="3580648"/>
            <a:ext cx="12297875" cy="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92ADF57F-1208-044C-B19D-B266338645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2867" y="3706344"/>
            <a:ext cx="787056" cy="23998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613703FA-2A85-034F-8C26-851171AF1D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3157" y="1327170"/>
            <a:ext cx="3672840" cy="1919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None/>
              <a:defRPr sz="1400" b="0" i="0" cap="none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9098E85-ED64-264B-8931-0D0142B0B5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3148" y="5131124"/>
            <a:ext cx="3502393" cy="100876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Arial 18 pt.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non magna.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, </a:t>
            </a:r>
            <a:r>
              <a:rPr lang="en-US" err="1"/>
              <a:t>est</a:t>
            </a:r>
            <a:r>
              <a:rPr lang="en-US"/>
              <a:t> non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, nisi </a:t>
            </a:r>
            <a:r>
              <a:rPr lang="en-US" err="1"/>
              <a:t>erat</a:t>
            </a:r>
            <a:r>
              <a:rPr lang="en-US"/>
              <a:t>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51AAE91-4722-A040-8BDA-0984681D44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4539" y="1340818"/>
            <a:ext cx="3502393" cy="8327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Arial 18 pt.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non magna.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, </a:t>
            </a:r>
            <a:r>
              <a:rPr lang="en-US" err="1"/>
              <a:t>est</a:t>
            </a:r>
            <a:r>
              <a:rPr lang="en-US"/>
              <a:t> non.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0F791A76-5B42-964B-AB28-1AC62FFAAE2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371994" y="4140630"/>
            <a:ext cx="2063127" cy="54249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Secondary timeline event.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D298AB1-BBC7-3944-815D-5D59C8AB02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85343" y="3721509"/>
            <a:ext cx="1035470" cy="29590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B74574A-7476-B746-BA18-CCEF19CC6E1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849773" y="2317488"/>
            <a:ext cx="1189328" cy="9913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Font typeface="Arial" charset="0"/>
              <a:buNone/>
              <a:defRPr sz="1000" b="0" i="0" cap="none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/>
              <a:t>Drag photo to placeholder or click on icon to place file from file.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D3AC448-782E-EF43-BBBC-6621AF1E9E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7135" y="2314202"/>
            <a:ext cx="3169526" cy="78578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 baseline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Arial 18 pt.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non magna non. 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A0FCEBC-2816-B543-8E1F-ACE2DF77D42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772399" y="4233299"/>
            <a:ext cx="3624019" cy="192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None/>
              <a:defRPr sz="1400" b="0" i="0" cap="none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E2634A4-E6B7-3240-B374-D1B173C7E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42318" y="3494598"/>
            <a:ext cx="148090" cy="150176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accent4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es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84ECAAF-CB6E-134E-96D6-491218268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749141" y="3475258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63800716-FD4F-414F-BD5C-76A9842C3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666117" y="3466348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E1E505-CF35-8544-9E79-7E5FAF95D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6997" y="3462107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F5BB42-1ED2-CC4B-879B-C924BA7DF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47040" y="3466348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A6EF4567-C23A-9C40-BC57-74B6D961E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35687" y="3464197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87FAB0-4575-6E4D-BA15-96C3808DF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47520" y="3584746"/>
            <a:ext cx="9144" cy="2800857"/>
          </a:xfrm>
          <a:prstGeom prst="rect">
            <a:avLst/>
          </a:prstGeom>
          <a:solidFill>
            <a:srgbClr val="0B2338"/>
          </a:solidFill>
          <a:ln>
            <a:solidFill>
              <a:srgbClr val="0B2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C1CE38-2D34-E048-85EF-3EF09FA72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5702" y="3247111"/>
            <a:ext cx="9144" cy="274320"/>
          </a:xfrm>
          <a:prstGeom prst="rect">
            <a:avLst/>
          </a:prstGeom>
          <a:solidFill>
            <a:srgbClr val="0B2338"/>
          </a:solidFill>
          <a:ln>
            <a:solidFill>
              <a:srgbClr val="0B2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47DE1-CF2E-A941-84DE-543F779CB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71202" y="3556687"/>
            <a:ext cx="9144" cy="640080"/>
          </a:xfrm>
          <a:prstGeom prst="rect">
            <a:avLst/>
          </a:prstGeom>
          <a:solidFill>
            <a:srgbClr val="0B2338"/>
          </a:solidFill>
          <a:ln>
            <a:solidFill>
              <a:srgbClr val="0B2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8A7F0E-0639-934C-8DDC-0B1752AD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5399" y="3320181"/>
            <a:ext cx="9144" cy="274320"/>
          </a:xfrm>
          <a:prstGeom prst="rect">
            <a:avLst/>
          </a:prstGeom>
          <a:solidFill>
            <a:srgbClr val="0B2338"/>
          </a:solidFill>
          <a:ln>
            <a:solidFill>
              <a:srgbClr val="0B2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2C4969-8164-E947-B2BA-B7E7433F9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46984" y="1306664"/>
            <a:ext cx="9144" cy="2194560"/>
          </a:xfrm>
          <a:prstGeom prst="rect">
            <a:avLst/>
          </a:prstGeom>
          <a:solidFill>
            <a:srgbClr val="0B2338"/>
          </a:solidFill>
          <a:ln>
            <a:solidFill>
              <a:srgbClr val="0B2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B10AA9-9A88-2D46-BEA6-48244852C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9023" y="3630666"/>
            <a:ext cx="9144" cy="1097280"/>
          </a:xfrm>
          <a:prstGeom prst="rect">
            <a:avLst/>
          </a:prstGeom>
          <a:solidFill>
            <a:srgbClr val="0B2338"/>
          </a:solidFill>
          <a:ln>
            <a:solidFill>
              <a:srgbClr val="0B2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185A2-F02F-6F42-8BF0-939801280D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430640B-1A2B-9D4F-BF88-17333AF1D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19833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3303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Caption-Side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2C41C-34E8-584A-9E38-7D484F8D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AD82A-7C42-3240-B76E-866CBD27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11928"/>
            <a:ext cx="5302469" cy="2434144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CE7A8CB-7BD4-AD49-9B21-1BF8C66A18E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34100" y="0"/>
            <a:ext cx="6057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photo to placeholder or click on icon to place photo from file. Ensure image is large enough in size and resolution.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7E905-3A2F-7A47-B6B2-2C14131A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4752" y="6469396"/>
            <a:ext cx="4603531" cy="246221"/>
          </a:xfrm>
        </p:spPr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889E3F-EB40-5143-B4E0-3ECADB368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19833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8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-Content-blank-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2C41C-34E8-584A-9E38-7D484F8D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AD82A-7C42-3240-B76E-866CBD27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80999"/>
            <a:ext cx="5486400" cy="914401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6D1765-314D-D44C-9CDF-CB6E787852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1469855"/>
            <a:ext cx="5486400" cy="11128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baseline="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566A9E-3756-1344-8736-0BE04C4343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0" y="2726228"/>
            <a:ext cx="5486400" cy="3433272"/>
          </a:xfrm>
          <a:prstGeom prst="rect">
            <a:avLst/>
          </a:prstGeo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7E905-3A2F-7A47-B6B2-2C14131A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767" y="6473278"/>
            <a:ext cx="4474733" cy="246221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94B232-05A8-0348-B243-D84FBFE11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19833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5315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TitleOnly_w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CB04C-CB07-B84C-9828-6F6DCCC5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04FA2-454A-EE45-839D-3FDCDFD7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50" y="388274"/>
            <a:ext cx="11344368" cy="907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3D159-FA7E-7946-A2E3-C277F421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5EED17-7595-9E4F-AAC1-6234C574C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19833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100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Blank-w-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CB04C-CB07-B84C-9828-6F6DCCC5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 hidden="1">
            <a:extLst>
              <a:ext uri="{FF2B5EF4-FFF2-40B4-BE49-F238E27FC236}">
                <a16:creationId xmlns:a16="http://schemas.microsoft.com/office/drawing/2014/main" id="{8534D334-1679-C443-A260-4AE04FE85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65125"/>
            <a:ext cx="11353800" cy="8435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with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3D159-FA7E-7946-A2E3-C277F421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C88CB3-BF65-0B4D-81E9-E6EC41547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19833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7288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76A9C6-9ADF-264F-82C6-5FFD4300B0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65125"/>
            <a:ext cx="11353800" cy="8435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with image</a:t>
            </a:r>
          </a:p>
        </p:txBody>
      </p:sp>
    </p:spTree>
    <p:extLst>
      <p:ext uri="{BB962C8B-B14F-4D97-AF65-F5344CB8AC3E}">
        <p14:creationId xmlns:p14="http://schemas.microsoft.com/office/powerpoint/2010/main" val="49196129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Closing-Slide-Project-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C8FD434-0BC0-3F44-B92B-4573B8018E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101" y="567647"/>
            <a:ext cx="8961568" cy="72775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000">
                <a:solidFill>
                  <a:srgbClr val="FF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If needed, use this slide to add required contract or project information specific to your sponsor.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C93DD08-8331-E44E-9D32-7574B38AD5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906" y="2295074"/>
            <a:ext cx="5649094" cy="484187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D3441D4-0027-D84A-889B-7249B93CD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906" y="2846238"/>
            <a:ext cx="5649094" cy="484187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12F51B0-4CA3-854C-9CC8-7D24EB8C9E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906" y="3397402"/>
            <a:ext cx="5649094" cy="484187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B45E37C-649D-F343-ACBF-CE939366D0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906" y="3948565"/>
            <a:ext cx="5649094" cy="1527077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3D159-FA7E-7946-A2E3-C277F421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38" name="Picture 9">
            <a:extLst>
              <a:ext uri="{FF2B5EF4-FFF2-40B4-BE49-F238E27FC236}">
                <a16:creationId xmlns:a16="http://schemas.microsoft.com/office/drawing/2014/main" id="{50ED104D-6AB0-A240-867C-65EB1F04D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30293" y="5685414"/>
            <a:ext cx="3513010" cy="4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1475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Closing-Slide-Contact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583B77-0D77-A34E-8283-81275F3E94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806" y="3262876"/>
            <a:ext cx="6196663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CF98308-AFBC-E14C-A180-1231217F1E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4806" y="3884106"/>
            <a:ext cx="6196663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 err="1"/>
              <a:t>email@mitre.org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03ABCE-57D0-D849-A0BF-DE80B527E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85690" y="4557066"/>
            <a:ext cx="457200" cy="4572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2210306-A808-2E4A-B31D-FFC4F65B2E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806" y="4505336"/>
            <a:ext cx="6196663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/>
              <a:t>@</a:t>
            </a:r>
            <a:r>
              <a:rPr lang="en-US" err="1"/>
              <a:t>TwitterHandle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69A4FD-5642-6546-BCCD-6B3A3C1A7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35024" y="5212006"/>
            <a:ext cx="418831" cy="355455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717D3CB-D2D4-6A49-BA33-1E044F0352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806" y="5126567"/>
            <a:ext cx="6196663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 err="1"/>
              <a:t>linkedin.com</a:t>
            </a:r>
            <a:r>
              <a:rPr lang="en-US"/>
              <a:t>/in/</a:t>
            </a:r>
            <a:r>
              <a:rPr lang="en-US" err="1"/>
              <a:t>firstnamelastname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3D159-FA7E-7946-A2E3-C277F421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39" name="Picture 9">
            <a:extLst>
              <a:ext uri="{FF2B5EF4-FFF2-40B4-BE49-F238E27FC236}">
                <a16:creationId xmlns:a16="http://schemas.microsoft.com/office/drawing/2014/main" id="{0998B41D-797B-7A42-83D6-E73370210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230293" y="5685414"/>
            <a:ext cx="3513010" cy="4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792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C06F329-0B22-4CD0-BD0C-6EC406A003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7086F48C-126B-4E0A-AED0-E786B5015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90793"/>
            <a:ext cx="11277600" cy="693337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D90CE-67F6-4B4B-B71D-C7D5E38835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209964"/>
            <a:ext cx="11277600" cy="503843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4B183-E242-4BEB-A0C8-856BF8515D5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82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Content-Vertical-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2C41C-34E8-584A-9E38-7D484F8D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AD82A-7C42-3240-B76E-866CBD27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09086"/>
            <a:ext cx="11330606" cy="73152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6D1765-314D-D44C-9CDF-CB6E787852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1312433"/>
            <a:ext cx="5256213" cy="60505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C3450F3-D895-D84E-A771-DB74374443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0" y="2129887"/>
            <a:ext cx="5256213" cy="4029613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b="0"/>
            </a:lvl1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AD0C741-0B71-8646-86A6-3BD02C1D604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69200" y="1803748"/>
            <a:ext cx="723450" cy="22985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0" i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2016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16A9945-1253-AF44-A6F2-A1C81096C5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4635" y="1780163"/>
            <a:ext cx="2297266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0BF29CF1-E304-C540-8545-DD22C8709B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8328" y="3257819"/>
            <a:ext cx="710472" cy="27585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2017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0618315-034D-AD42-8958-25F26E9DA6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72200" y="3203490"/>
            <a:ext cx="1714927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724B64B-F009-A641-AE83-E5BA1F2760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69200" y="4428942"/>
            <a:ext cx="723450" cy="21222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3ECAFD27-E0FF-5F45-B679-3AF710C2635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94634" y="4422905"/>
            <a:ext cx="2268913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3A899CC-FFE0-BB41-BBB5-47FF3919102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8328" y="5291009"/>
            <a:ext cx="710472" cy="22123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7AF339E-A1B6-C242-AEEC-F62553FE83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5245538"/>
            <a:ext cx="1714927" cy="76206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9033D03A-B060-DE4C-A415-6803C8C06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487858" y="1907761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4CBED77F-7C2C-A34E-9E7E-E5FB584B7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986918" y="540237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5071E345-32EA-CE4B-9CB7-C93B698D1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7986918" y="334640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5122D9DB-E36F-F54C-8558-005493C74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8487858" y="4545414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C6D03B-D4DC-804A-B481-352B0A84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8500772" y="1334807"/>
            <a:ext cx="15740" cy="466344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495FB50-ED60-314A-80A9-1C71FE15A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03336" y="1828800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976486-0697-9E4B-BB26-22C04AD8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03336" y="3239295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10B5502-F77E-5C4C-9747-06A18D542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90658" y="444518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095D559-7174-EF4C-AB09-5A626E09B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90636" y="530091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7E905-3A2F-7A47-B6B2-2C14131A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4832" y="6521807"/>
            <a:ext cx="8123234" cy="123111"/>
          </a:xfrm>
        </p:spPr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C55CCAC-524F-3A4A-AA41-7117A3E78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19833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23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Timeline-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688AD-A397-E941-BE24-A56C3769EC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1248C-7835-6B42-A738-F68F2B71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E5A6FA-A8AB-3142-97AC-D6CFD989F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-51955" y="3580648"/>
            <a:ext cx="12297875" cy="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92ADF57F-1208-044C-B19D-B266338645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2867" y="3706344"/>
            <a:ext cx="787056" cy="23998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613703FA-2A85-034F-8C26-851171AF1D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3157" y="1327170"/>
            <a:ext cx="3672840" cy="1919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None/>
              <a:defRPr sz="1400" b="0" i="0" cap="none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9098E85-ED64-264B-8931-0D0142B0B5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3148" y="5131124"/>
            <a:ext cx="3502393" cy="100876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Arial 18 pt.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non magna.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, </a:t>
            </a:r>
            <a:r>
              <a:rPr lang="en-US" err="1"/>
              <a:t>est</a:t>
            </a:r>
            <a:r>
              <a:rPr lang="en-US"/>
              <a:t> non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, nisi </a:t>
            </a:r>
            <a:r>
              <a:rPr lang="en-US" err="1"/>
              <a:t>erat</a:t>
            </a:r>
            <a:r>
              <a:rPr lang="en-US"/>
              <a:t>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51AAE91-4722-A040-8BDA-0984681D44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4539" y="1340818"/>
            <a:ext cx="3502393" cy="8327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Arial 18 pt.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non magna.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, </a:t>
            </a:r>
            <a:r>
              <a:rPr lang="en-US" err="1"/>
              <a:t>est</a:t>
            </a:r>
            <a:r>
              <a:rPr lang="en-US"/>
              <a:t> non.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0F791A76-5B42-964B-AB28-1AC62FFAAE2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371994" y="4140630"/>
            <a:ext cx="2063127" cy="54249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Secondary timeline event.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D298AB1-BBC7-3944-815D-5D59C8AB02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85343" y="3721509"/>
            <a:ext cx="1035470" cy="29590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B74574A-7476-B746-BA18-CCEF19CC6E1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849773" y="2317488"/>
            <a:ext cx="1189328" cy="9913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Font typeface="Arial" charset="0"/>
              <a:buNone/>
              <a:defRPr sz="1000" b="0" i="0" cap="none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/>
              <a:t>Drag photo to placeholder or click on icon to place file from file.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D3AC448-782E-EF43-BBBC-6621AF1E9E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7135" y="2314202"/>
            <a:ext cx="3169526" cy="78578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 baseline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Arial 18 pt.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non magna non. 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A0FCEBC-2816-B543-8E1F-ACE2DF77D42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772399" y="4233299"/>
            <a:ext cx="3624019" cy="192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None/>
              <a:defRPr sz="1400" b="0" i="0" cap="none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E2634A4-E6B7-3240-B374-D1B173C7E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42318" y="3494598"/>
            <a:ext cx="148090" cy="150176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accent4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es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84ECAAF-CB6E-134E-96D6-491218268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749141" y="3475258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63800716-FD4F-414F-BD5C-76A9842C3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666117" y="3466348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E1E505-CF35-8544-9E79-7E5FAF95D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6997" y="3462107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F5BB42-1ED2-CC4B-879B-C924BA7DF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47040" y="3466348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A6EF4567-C23A-9C40-BC57-74B6D961E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35687" y="3464197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87FAB0-4575-6E4D-BA15-96C3808DF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47520" y="3584746"/>
            <a:ext cx="9144" cy="2800857"/>
          </a:xfrm>
          <a:prstGeom prst="rect">
            <a:avLst/>
          </a:prstGeom>
          <a:solidFill>
            <a:srgbClr val="0B2338"/>
          </a:solidFill>
          <a:ln>
            <a:solidFill>
              <a:srgbClr val="0B2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C1CE38-2D34-E048-85EF-3EF09FA72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5702" y="3247111"/>
            <a:ext cx="9144" cy="274320"/>
          </a:xfrm>
          <a:prstGeom prst="rect">
            <a:avLst/>
          </a:prstGeom>
          <a:solidFill>
            <a:srgbClr val="0B2338"/>
          </a:solidFill>
          <a:ln>
            <a:solidFill>
              <a:srgbClr val="0B2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47DE1-CF2E-A941-84DE-543F779CB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71202" y="3556687"/>
            <a:ext cx="9144" cy="640080"/>
          </a:xfrm>
          <a:prstGeom prst="rect">
            <a:avLst/>
          </a:prstGeom>
          <a:solidFill>
            <a:srgbClr val="0B2338"/>
          </a:solidFill>
          <a:ln>
            <a:solidFill>
              <a:srgbClr val="0B2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8A7F0E-0639-934C-8DDC-0B1752AD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5399" y="3320181"/>
            <a:ext cx="9144" cy="274320"/>
          </a:xfrm>
          <a:prstGeom prst="rect">
            <a:avLst/>
          </a:prstGeom>
          <a:solidFill>
            <a:srgbClr val="0B2338"/>
          </a:solidFill>
          <a:ln>
            <a:solidFill>
              <a:srgbClr val="0B2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2C4969-8164-E947-B2BA-B7E7433F9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46984" y="1306664"/>
            <a:ext cx="9144" cy="2194560"/>
          </a:xfrm>
          <a:prstGeom prst="rect">
            <a:avLst/>
          </a:prstGeom>
          <a:solidFill>
            <a:srgbClr val="0B2338"/>
          </a:solidFill>
          <a:ln>
            <a:solidFill>
              <a:srgbClr val="0B2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B10AA9-9A88-2D46-BEA6-48244852C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9023" y="3630666"/>
            <a:ext cx="9144" cy="1097280"/>
          </a:xfrm>
          <a:prstGeom prst="rect">
            <a:avLst/>
          </a:prstGeom>
          <a:solidFill>
            <a:srgbClr val="0B2338"/>
          </a:solidFill>
          <a:ln>
            <a:solidFill>
              <a:srgbClr val="0B2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185A2-F02F-6F42-8BF0-939801280D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430640B-1A2B-9D4F-BF88-17333AF1D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19833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91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Caption-Side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2C41C-34E8-584A-9E38-7D484F8D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AD82A-7C42-3240-B76E-866CBD27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11928"/>
            <a:ext cx="5302469" cy="2434144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CE7A8CB-7BD4-AD49-9B21-1BF8C66A18E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34100" y="0"/>
            <a:ext cx="6057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photo to placeholder or click on icon to place photo from file. Ensure image is large enough in size and resolution.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7E905-3A2F-7A47-B6B2-2C14131A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4752" y="6469396"/>
            <a:ext cx="4603531" cy="246221"/>
          </a:xfrm>
        </p:spPr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889E3F-EB40-5143-B4E0-3ECADB368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19833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70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TitleOnly_w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CB04C-CB07-B84C-9828-6F6DCCC5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04FA2-454A-EE45-839D-3FDCDFD7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50" y="388274"/>
            <a:ext cx="11344368" cy="907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3D159-FA7E-7946-A2E3-C277F421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5EED17-7595-9E4F-AAC1-6234C574C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19833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700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Blank-w-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CB04C-CB07-B84C-9828-6F6DCCC5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 hidden="1">
            <a:extLst>
              <a:ext uri="{FF2B5EF4-FFF2-40B4-BE49-F238E27FC236}">
                <a16:creationId xmlns:a16="http://schemas.microsoft.com/office/drawing/2014/main" id="{8534D334-1679-C443-A260-4AE04FE85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65125"/>
            <a:ext cx="11353800" cy="8435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with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3D159-FA7E-7946-A2E3-C277F421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C88CB3-BF65-0B4D-81E9-E6EC41547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19833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54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76A9C6-9ADF-264F-82C6-5FFD4300B0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65125"/>
            <a:ext cx="11353800" cy="8435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with image</a:t>
            </a:r>
          </a:p>
        </p:txBody>
      </p:sp>
    </p:spTree>
    <p:extLst>
      <p:ext uri="{BB962C8B-B14F-4D97-AF65-F5344CB8AC3E}">
        <p14:creationId xmlns:p14="http://schemas.microsoft.com/office/powerpoint/2010/main" val="2790324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Titl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E9DB-266A-DC4C-81FD-63DDDAA3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0FE17-69E8-9440-A7AF-AC1659ED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062B75-9354-ED49-AB51-3344FB0C77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9100" y="1333500"/>
            <a:ext cx="11359318" cy="483552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D53F-9797-B141-B5E7-AB9CB133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DBB7D4-FA2B-BF41-B38D-068F5F639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23971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109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Closing-Slide-Project-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C8FD434-0BC0-3F44-B92B-4573B8018E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101" y="567647"/>
            <a:ext cx="8961568" cy="72775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000">
                <a:solidFill>
                  <a:srgbClr val="FF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If needed, use this slide to add required contract or project information specific to your sponsor.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C93DD08-8331-E44E-9D32-7574B38AD5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906" y="2295074"/>
            <a:ext cx="5649094" cy="484187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D3441D4-0027-D84A-889B-7249B93CD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906" y="2846238"/>
            <a:ext cx="5649094" cy="484187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12F51B0-4CA3-854C-9CC8-7D24EB8C9E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906" y="3397402"/>
            <a:ext cx="5649094" cy="484187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B45E37C-649D-F343-ACBF-CE939366D0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906" y="3948565"/>
            <a:ext cx="5649094" cy="1527077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3D159-FA7E-7946-A2E3-C277F421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38" name="Picture 9">
            <a:extLst>
              <a:ext uri="{FF2B5EF4-FFF2-40B4-BE49-F238E27FC236}">
                <a16:creationId xmlns:a16="http://schemas.microsoft.com/office/drawing/2014/main" id="{50ED104D-6AB0-A240-867C-65EB1F04D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30293" y="5685414"/>
            <a:ext cx="3513010" cy="4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40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Closing-Slide-Contact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583B77-0D77-A34E-8283-81275F3E94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806" y="3262876"/>
            <a:ext cx="6196663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CF98308-AFBC-E14C-A180-1231217F1E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4806" y="3884106"/>
            <a:ext cx="6196663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 err="1"/>
              <a:t>email@mitre.org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03ABCE-57D0-D849-A0BF-DE80B527E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85690" y="4557066"/>
            <a:ext cx="457200" cy="4572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2210306-A808-2E4A-B31D-FFC4F65B2E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806" y="4505336"/>
            <a:ext cx="6196663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/>
              <a:t>@</a:t>
            </a:r>
            <a:r>
              <a:rPr lang="en-US" err="1"/>
              <a:t>TwitterHandle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69A4FD-5642-6546-BCCD-6B3A3C1A7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35024" y="5212006"/>
            <a:ext cx="418831" cy="355455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717D3CB-D2D4-6A49-BA33-1E044F0352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806" y="5126567"/>
            <a:ext cx="6196663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 err="1"/>
              <a:t>linkedin.com</a:t>
            </a:r>
            <a:r>
              <a:rPr lang="en-US"/>
              <a:t>/in/</a:t>
            </a:r>
            <a:r>
              <a:rPr lang="en-US" err="1"/>
              <a:t>firstnamelastname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3D159-FA7E-7946-A2E3-C277F421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39" name="Picture 9">
            <a:extLst>
              <a:ext uri="{FF2B5EF4-FFF2-40B4-BE49-F238E27FC236}">
                <a16:creationId xmlns:a16="http://schemas.microsoft.com/office/drawing/2014/main" id="{0998B41D-797B-7A42-83D6-E73370210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230293" y="5685414"/>
            <a:ext cx="3513010" cy="4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373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2B_Title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2325821A-DB9D-424B-B816-E83550502E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2401" y="183510"/>
            <a:ext cx="5702299" cy="56005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>
                <a:solidFill>
                  <a:srgbClr val="FFFC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Disclaimer: Presentation Option Only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67F9F-3202-B443-A87A-BDA16F4A1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440" y="1303655"/>
            <a:ext cx="9144000" cy="2009720"/>
          </a:xfrm>
        </p:spPr>
        <p:txBody>
          <a:bodyPr anchor="ctr" anchorCtr="0"/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FF059-95DD-D442-8A2F-BA0EC6593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440" y="3446671"/>
            <a:ext cx="9144000" cy="56005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A3D1CCA-73DE-0941-8F45-344E5CC605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8440" y="4090988"/>
            <a:ext cx="4687887" cy="628650"/>
          </a:xfrm>
          <a:prstGeom prst="rect">
            <a:avLst/>
          </a:prstGeom>
        </p:spPr>
        <p:txBody>
          <a:bodyPr anchor="ctr" anchorCtr="0"/>
          <a:lstStyle>
            <a:lvl1pPr>
              <a:buFontTx/>
              <a:buNone/>
              <a:defRPr/>
            </a:lvl1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C55AACF5-EF00-CB42-823A-B94F99F73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640" y="6522124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sp>
        <p:nvSpPr>
          <p:cNvPr id="7" name="L-Shape 7">
            <a:extLst>
              <a:ext uri="{FF2B5EF4-FFF2-40B4-BE49-F238E27FC236}">
                <a16:creationId xmlns:a16="http://schemas.microsoft.com/office/drawing/2014/main" id="{CFC0854C-57DE-9242-98F0-D8D2BC1DD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665169" y="-1"/>
            <a:ext cx="1550581" cy="1560820"/>
          </a:xfrm>
          <a:custGeom>
            <a:avLst/>
            <a:gdLst>
              <a:gd name="connsiteX0" fmla="*/ 0 w 1550581"/>
              <a:gd name="connsiteY0" fmla="*/ 0 h 1532133"/>
              <a:gd name="connsiteX1" fmla="*/ 305630 w 1550581"/>
              <a:gd name="connsiteY1" fmla="*/ 0 h 1532133"/>
              <a:gd name="connsiteX2" fmla="*/ 305630 w 1550581"/>
              <a:gd name="connsiteY2" fmla="*/ 1226503 h 1532133"/>
              <a:gd name="connsiteX3" fmla="*/ 1550581 w 1550581"/>
              <a:gd name="connsiteY3" fmla="*/ 1226503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32133"/>
              <a:gd name="connsiteX1" fmla="*/ 312115 w 1550581"/>
              <a:gd name="connsiteY1" fmla="*/ 285344 h 1532133"/>
              <a:gd name="connsiteX2" fmla="*/ 305630 w 1550581"/>
              <a:gd name="connsiteY2" fmla="*/ 1226503 h 1532133"/>
              <a:gd name="connsiteX3" fmla="*/ 1550581 w 1550581"/>
              <a:gd name="connsiteY3" fmla="*/ 1226503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32133"/>
              <a:gd name="connsiteX1" fmla="*/ 312115 w 1550581"/>
              <a:gd name="connsiteY1" fmla="*/ 285344 h 1532133"/>
              <a:gd name="connsiteX2" fmla="*/ 305630 w 1550581"/>
              <a:gd name="connsiteY2" fmla="*/ 1226503 h 1532133"/>
              <a:gd name="connsiteX3" fmla="*/ 1252266 w 1550581"/>
              <a:gd name="connsiteY3" fmla="*/ 1232988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60820"/>
              <a:gd name="connsiteX1" fmla="*/ 312115 w 1550581"/>
              <a:gd name="connsiteY1" fmla="*/ 314031 h 1560820"/>
              <a:gd name="connsiteX2" fmla="*/ 305630 w 1550581"/>
              <a:gd name="connsiteY2" fmla="*/ 1255190 h 1560820"/>
              <a:gd name="connsiteX3" fmla="*/ 1252266 w 1550581"/>
              <a:gd name="connsiteY3" fmla="*/ 1261675 h 1560820"/>
              <a:gd name="connsiteX4" fmla="*/ 1550581 w 1550581"/>
              <a:gd name="connsiteY4" fmla="*/ 1560820 h 1560820"/>
              <a:gd name="connsiteX5" fmla="*/ 0 w 1550581"/>
              <a:gd name="connsiteY5" fmla="*/ 1560820 h 1560820"/>
              <a:gd name="connsiteX6" fmla="*/ 0 w 1550581"/>
              <a:gd name="connsiteY6" fmla="*/ 0 h 156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81" h="1560820">
                <a:moveTo>
                  <a:pt x="0" y="0"/>
                </a:moveTo>
                <a:lnTo>
                  <a:pt x="312115" y="314031"/>
                </a:lnTo>
                <a:cubicBezTo>
                  <a:pt x="309953" y="627751"/>
                  <a:pt x="307792" y="941470"/>
                  <a:pt x="305630" y="1255190"/>
                </a:cubicBezTo>
                <a:lnTo>
                  <a:pt x="1252266" y="1261675"/>
                </a:lnTo>
                <a:lnTo>
                  <a:pt x="1550581" y="1560820"/>
                </a:lnTo>
                <a:lnTo>
                  <a:pt x="0" y="1560820"/>
                </a:lnTo>
                <a:lnTo>
                  <a:pt x="0" y="0"/>
                </a:lnTo>
                <a:close/>
              </a:path>
            </a:pathLst>
          </a:custGeom>
          <a:solidFill>
            <a:srgbClr val="FFF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6DEFB773-8237-A54F-B786-B5C19211F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315957"/>
            <a:ext cx="1550581" cy="1560820"/>
          </a:xfrm>
          <a:custGeom>
            <a:avLst/>
            <a:gdLst>
              <a:gd name="connsiteX0" fmla="*/ 0 w 1550581"/>
              <a:gd name="connsiteY0" fmla="*/ 0 h 1532133"/>
              <a:gd name="connsiteX1" fmla="*/ 305630 w 1550581"/>
              <a:gd name="connsiteY1" fmla="*/ 0 h 1532133"/>
              <a:gd name="connsiteX2" fmla="*/ 305630 w 1550581"/>
              <a:gd name="connsiteY2" fmla="*/ 1226503 h 1532133"/>
              <a:gd name="connsiteX3" fmla="*/ 1550581 w 1550581"/>
              <a:gd name="connsiteY3" fmla="*/ 1226503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32133"/>
              <a:gd name="connsiteX1" fmla="*/ 312115 w 1550581"/>
              <a:gd name="connsiteY1" fmla="*/ 285344 h 1532133"/>
              <a:gd name="connsiteX2" fmla="*/ 305630 w 1550581"/>
              <a:gd name="connsiteY2" fmla="*/ 1226503 h 1532133"/>
              <a:gd name="connsiteX3" fmla="*/ 1550581 w 1550581"/>
              <a:gd name="connsiteY3" fmla="*/ 1226503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32133"/>
              <a:gd name="connsiteX1" fmla="*/ 312115 w 1550581"/>
              <a:gd name="connsiteY1" fmla="*/ 285344 h 1532133"/>
              <a:gd name="connsiteX2" fmla="*/ 305630 w 1550581"/>
              <a:gd name="connsiteY2" fmla="*/ 1226503 h 1532133"/>
              <a:gd name="connsiteX3" fmla="*/ 1252266 w 1550581"/>
              <a:gd name="connsiteY3" fmla="*/ 1232988 h 1532133"/>
              <a:gd name="connsiteX4" fmla="*/ 1550581 w 1550581"/>
              <a:gd name="connsiteY4" fmla="*/ 1532133 h 1532133"/>
              <a:gd name="connsiteX5" fmla="*/ 0 w 1550581"/>
              <a:gd name="connsiteY5" fmla="*/ 1532133 h 1532133"/>
              <a:gd name="connsiteX6" fmla="*/ 0 w 1550581"/>
              <a:gd name="connsiteY6" fmla="*/ 0 h 1532133"/>
              <a:gd name="connsiteX0" fmla="*/ 0 w 1550581"/>
              <a:gd name="connsiteY0" fmla="*/ 0 h 1560820"/>
              <a:gd name="connsiteX1" fmla="*/ 312115 w 1550581"/>
              <a:gd name="connsiteY1" fmla="*/ 314031 h 1560820"/>
              <a:gd name="connsiteX2" fmla="*/ 305630 w 1550581"/>
              <a:gd name="connsiteY2" fmla="*/ 1255190 h 1560820"/>
              <a:gd name="connsiteX3" fmla="*/ 1252266 w 1550581"/>
              <a:gd name="connsiteY3" fmla="*/ 1261675 h 1560820"/>
              <a:gd name="connsiteX4" fmla="*/ 1550581 w 1550581"/>
              <a:gd name="connsiteY4" fmla="*/ 1560820 h 1560820"/>
              <a:gd name="connsiteX5" fmla="*/ 0 w 1550581"/>
              <a:gd name="connsiteY5" fmla="*/ 1560820 h 1560820"/>
              <a:gd name="connsiteX6" fmla="*/ 0 w 1550581"/>
              <a:gd name="connsiteY6" fmla="*/ 0 h 156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81" h="1560820">
                <a:moveTo>
                  <a:pt x="0" y="0"/>
                </a:moveTo>
                <a:lnTo>
                  <a:pt x="312115" y="314031"/>
                </a:lnTo>
                <a:cubicBezTo>
                  <a:pt x="309953" y="627751"/>
                  <a:pt x="307792" y="941470"/>
                  <a:pt x="305630" y="1255190"/>
                </a:cubicBezTo>
                <a:lnTo>
                  <a:pt x="1252266" y="1261675"/>
                </a:lnTo>
                <a:lnTo>
                  <a:pt x="1550581" y="1560820"/>
                </a:lnTo>
                <a:lnTo>
                  <a:pt x="0" y="1560820"/>
                </a:lnTo>
                <a:lnTo>
                  <a:pt x="0" y="0"/>
                </a:lnTo>
                <a:close/>
              </a:path>
            </a:pathLst>
          </a:custGeom>
          <a:solidFill>
            <a:srgbClr val="FFF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0D6670B-2380-714D-AD0A-1382FC43D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06740" y="5776720"/>
            <a:ext cx="3566160" cy="4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73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2B_Title Slide_Image-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13466A1-2612-0C47-834B-0006755A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23648"/>
            <a:ext cx="121920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To add background image: </a:t>
            </a:r>
            <a:br>
              <a:rPr lang="en-US"/>
            </a:br>
            <a:r>
              <a:rPr lang="en-US"/>
              <a:t>1. Navigate to FJ: Images. </a:t>
            </a:r>
            <a:br>
              <a:rPr lang="en-US"/>
            </a:br>
            <a:r>
              <a:rPr lang="en-US"/>
              <a:t>2. Select a photo from the featured gallery, “Images for PPT Cover Slides” from the “16x9” folder. </a:t>
            </a:r>
            <a:br>
              <a:rPr lang="en-US"/>
            </a:br>
            <a:r>
              <a:rPr lang="en-US"/>
              <a:t>3. Save the desired image to your computer or desired location. </a:t>
            </a:r>
            <a:br>
              <a:rPr lang="en-US"/>
            </a:br>
            <a:r>
              <a:rPr lang="en-US"/>
              <a:t>4. Next, click on the icon &amp; choose image from the saved location. </a:t>
            </a:r>
            <a:br>
              <a:rPr lang="en-US"/>
            </a:br>
            <a:r>
              <a:rPr lang="en-US"/>
              <a:t>5. Insert image.</a:t>
            </a: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83A900FC-E576-CE47-A6BE-5461B0852B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640" y="6522124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FEFAA72-9F35-7743-A59E-7C7F67C30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06740" y="5776720"/>
            <a:ext cx="3566160" cy="47463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816FD73-5BEB-453D-A5C8-30C7542CB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562" y="1442526"/>
            <a:ext cx="9144000" cy="2009720"/>
          </a:xfrm>
        </p:spPr>
        <p:txBody>
          <a:bodyPr anchor="ctr" anchorCtr="0"/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BD86567-888E-4090-BAAE-6D3A1E557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562" y="3585542"/>
            <a:ext cx="9144000" cy="56005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2108A6-F919-4E36-BF6B-3E19207CE02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8562" y="4229859"/>
            <a:ext cx="4687887" cy="628650"/>
          </a:xfrm>
        </p:spPr>
        <p:txBody>
          <a:bodyPr anchor="ctr" anchorCtr="0"/>
          <a:lstStyle/>
          <a:p>
            <a:pPr lvl="0"/>
            <a:r>
              <a:rPr lang="en-US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24297741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2B_Bullet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E9DB-266A-DC4C-81FD-63DDDAA3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0FE17-69E8-9440-A7AF-AC1659ED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44DACC2-93A9-8B49-B474-85CD89E8D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640" y="6522124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778E7C-0D3D-4C4D-A654-01C6F5B05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82" y="6506478"/>
            <a:ext cx="609600" cy="1778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4376E-4CA3-2542-B51D-A36CE9EA7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338" y="1295400"/>
            <a:ext cx="11363325" cy="4876800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tabLst/>
              <a:defRPr/>
            </a:lvl1pPr>
            <a:lvl2pPr marL="457200" indent="-228600">
              <a:buFont typeface="Wingdings" pitchFamily="2" charset="2"/>
              <a:buChar char="§"/>
              <a:tabLst/>
              <a:defRPr/>
            </a:lvl2pPr>
            <a:lvl3pPr marL="571500" indent="-228600">
              <a:tabLst/>
              <a:defRPr/>
            </a:lvl3pPr>
            <a:lvl4pPr marL="685800" indent="-228600"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9874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2B_Section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727B-F77C-0F4F-B8FC-A3CB54F7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5680" y="6400800"/>
            <a:ext cx="622738" cy="365125"/>
          </a:xfrm>
        </p:spPr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7BA89-147B-D544-859D-FE2871473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488" y="2997309"/>
            <a:ext cx="10515600" cy="840230"/>
          </a:xfrm>
        </p:spPr>
        <p:txBody>
          <a:bodyPr anchor="ctr">
            <a:spAutoFit/>
          </a:bodyPr>
          <a:lstStyle>
            <a:lvl1pPr>
              <a:defRPr sz="5400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80D2814-8536-D34E-9A51-F250DEB4F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640" y="6522124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873DA4-0303-2D45-9BCE-792A64D46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82" y="6506478"/>
            <a:ext cx="6096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643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2B_Titl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E9DB-266A-DC4C-81FD-63DDDAA3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0FE17-69E8-9440-A7AF-AC1659ED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3045F3-7F02-B748-858E-C187C9C40B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9100" y="1295400"/>
            <a:ext cx="11353800" cy="4876800"/>
          </a:xfrm>
        </p:spPr>
        <p:txBody>
          <a:bodyPr/>
          <a:lstStyle/>
          <a:p>
            <a:pPr lvl="2"/>
            <a:r>
              <a:rPr lang="en-US"/>
              <a:t>First level</a:t>
            </a:r>
          </a:p>
          <a:p>
            <a:pPr lvl="3"/>
            <a:r>
              <a:rPr lang="en-US"/>
              <a:t>Second level</a:t>
            </a:r>
          </a:p>
          <a:p>
            <a:pPr lvl="4"/>
            <a:r>
              <a:rPr lang="en-US"/>
              <a:t>Third level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34E3CA2-6739-474E-8D82-5BED10A03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640" y="6522124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BF929B-B5C8-584A-B16C-79F28C7AD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82" y="6506478"/>
            <a:ext cx="6096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091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2B_Two-Text-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95A26-5C6D-EC41-9CCE-45E62FA8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6AFF-6AE6-2148-8EFD-0A0D7510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487C46-8BF6-684D-8181-750047DE9B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0992" y="1411544"/>
            <a:ext cx="4572000" cy="4754880"/>
          </a:xfrm>
          <a:prstGeom prst="rect">
            <a:avLst/>
          </a:prstGeom>
        </p:spPr>
        <p:txBody>
          <a:bodyPr/>
          <a:lstStyle>
            <a:lvl1pPr marL="11113" indent="-11113">
              <a:buFontTx/>
              <a:buNone/>
              <a:tabLst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BD1CE02-B9C2-4549-BB4E-1AC962A32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60035" y="1411544"/>
            <a:ext cx="4572000" cy="4754880"/>
          </a:xfrm>
          <a:prstGeom prst="rect">
            <a:avLst/>
          </a:prstGeom>
        </p:spPr>
        <p:txBody>
          <a:bodyPr/>
          <a:lstStyle>
            <a:lvl1pPr marL="11113" indent="-11113">
              <a:buFontTx/>
              <a:buNone/>
              <a:tabLst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A36E811E-A77C-3A42-8845-C22E4BAD3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640" y="6522124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793094-995D-044B-A075-55D4B6204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82" y="6506478"/>
            <a:ext cx="6096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935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2B_Two-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95A26-5C6D-EC41-9CCE-45E62FA8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6AFF-6AE6-2148-8EFD-0A0D7510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32D610-6CC1-0D41-A875-9109C09D6F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050" y="1312909"/>
            <a:ext cx="5257800" cy="5953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61B017-E280-6E4C-A0F8-9DED8CB8C9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9100" y="2051050"/>
            <a:ext cx="5272088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3500344-123B-D742-921A-BF36609AD2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6496" y="1312909"/>
            <a:ext cx="5257800" cy="5953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5AF6F93-2563-2348-88A7-ADB09E6B2B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0814" y="2044700"/>
            <a:ext cx="5263482" cy="4121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608F26D-E002-8C4D-BBFB-805BDE88AA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640" y="6522124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5856B1-6130-6042-B205-F74570E1A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82" y="6506478"/>
            <a:ext cx="6096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06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2B_3-imagae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95A26-5C6D-EC41-9CCE-45E62FA8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6AFF-6AE6-2148-8EFD-0A0D7510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5A1935-EBF2-EE49-BBE2-D24AFDB53F6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0655" y="1550206"/>
            <a:ext cx="3429000" cy="228600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4B615-5089-6946-81B9-FEB5648429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0655" y="4001580"/>
            <a:ext cx="3429000" cy="54864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F16AD19-C929-F44A-BFE7-11AC7698C3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0655" y="4612675"/>
            <a:ext cx="3429000" cy="15544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663AFA1-4018-124B-B57A-CD0B7B430A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1500" y="1550206"/>
            <a:ext cx="3429000" cy="228600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67DA3E1-D040-1944-85D2-003542FF29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81500" y="4001580"/>
            <a:ext cx="3429000" cy="54864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7F18B598-C082-C74A-9346-8C633AA97C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75982" y="4612675"/>
            <a:ext cx="3429000" cy="15544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79A67101-E2AC-154F-B4BD-7A37C1BAD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49418" y="1550206"/>
            <a:ext cx="3429000" cy="228600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AA0E67A-35A8-1447-A809-38A53767F2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9418" y="4001580"/>
            <a:ext cx="3429000" cy="54864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C2053C98-4C01-2E4B-AF37-0560723F3D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43900" y="4612675"/>
            <a:ext cx="3429000" cy="15544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3051A866-DE6C-844B-BBB6-8FAE73A09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640" y="6522124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67807FE-2972-4D44-858F-8F347054C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82" y="6506478"/>
            <a:ext cx="6096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18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Section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727B-F77C-0F4F-B8FC-A3CB54F7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5680" y="6400800"/>
            <a:ext cx="622738" cy="365125"/>
          </a:xfrm>
        </p:spPr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7BA89-147B-D544-859D-FE2871473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488" y="2997309"/>
            <a:ext cx="10515600" cy="840230"/>
          </a:xfrm>
        </p:spPr>
        <p:txBody>
          <a:bodyPr anchor="ctr">
            <a:spAutoFit/>
          </a:bodyPr>
          <a:lstStyle>
            <a:lvl1pPr>
              <a:defRPr sz="5400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98673CA4-0124-D543-9D8C-F7757A8D4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25468" y="6553855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BE5A2-9E4B-9041-8DC0-CDCD810D9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23971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538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2B_4-Image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95A26-5C6D-EC41-9CCE-45E62FA8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6AFF-6AE6-2148-8EFD-0A0D7510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5A1935-EBF2-EE49-BBE2-D24AFDB53F6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0189" y="1626764"/>
            <a:ext cx="2008234" cy="1798173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4B615-5089-6946-81B9-FEB5648429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4146" y="3596482"/>
            <a:ext cx="2560320" cy="457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F16AD19-C929-F44A-BFE7-11AC7698C3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146" y="4192570"/>
            <a:ext cx="2560320" cy="1371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663AFA1-4018-124B-B57A-CD0B7B430A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51897" y="1626764"/>
            <a:ext cx="2008234" cy="1798173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6393C021-5AC6-A94D-9BD1-0FA03E26F9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75854" y="3596482"/>
            <a:ext cx="2560320" cy="457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D0720727-9B0D-5244-88F9-072619D781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75854" y="4192570"/>
            <a:ext cx="2560320" cy="1371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79A67101-E2AC-154F-B4BD-7A37C1BAD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73773" y="1626764"/>
            <a:ext cx="2008234" cy="1798173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7D7C1A3A-3822-3442-AE4B-0662ED5193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97730" y="3596482"/>
            <a:ext cx="2560320" cy="457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2DF9D5B3-8D42-594B-AD95-232B56795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97730" y="4192570"/>
            <a:ext cx="2560320" cy="1371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E320B82-A8A9-8D41-B8D1-EC5AA4D7422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8889" y="1626764"/>
            <a:ext cx="2008234" cy="1798173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3DE9EC15-6DC7-6846-B173-CAE4228B5DB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12846" y="3596482"/>
            <a:ext cx="2560320" cy="457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8D698B45-9A6E-DE4A-8222-D973B7A7D9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12846" y="4192570"/>
            <a:ext cx="2560320" cy="1371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8E721-2065-8640-9E19-F292A2EE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32000" y="6472595"/>
            <a:ext cx="8216900" cy="12311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12AFAA-09C5-F94C-959D-7F1A3CA16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82" y="6506478"/>
            <a:ext cx="6096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414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2B_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24A46-05BF-A841-BC00-9302A006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26610-DBD4-D344-A666-CFB7A808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262862-06CB-F44F-8EE1-F0B31A2F6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684" y="1294104"/>
            <a:ext cx="11342734" cy="49371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Media Placeholder 8">
            <a:extLst>
              <a:ext uri="{FF2B5EF4-FFF2-40B4-BE49-F238E27FC236}">
                <a16:creationId xmlns:a16="http://schemas.microsoft.com/office/drawing/2014/main" id="{D1145C70-EC3D-9545-85F7-85A6E0F5C2A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419100" y="2001282"/>
            <a:ext cx="11359318" cy="414020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to add media 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87593FF-48B4-A049-84B0-C3D11BE77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640" y="6522124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47826A-BD0C-494D-B37E-BFF2D62E5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82" y="6506478"/>
            <a:ext cx="6096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592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2B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24A46-05BF-A841-BC00-9302A006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26610-DBD4-D344-A666-CFB7A808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262862-06CB-F44F-8EE1-F0B31A2F6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050" y="1308537"/>
            <a:ext cx="11338560" cy="49371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AAFC919-850D-0B4E-93A5-D28496D8B768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419100" y="1990993"/>
            <a:ext cx="11359318" cy="4178032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chart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78914796-BB9F-294F-AF4E-88B112796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640" y="6522124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F42187-FFF9-B046-AE0C-E0F21384E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82" y="6506478"/>
            <a:ext cx="6096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168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2B_Content-s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2C41C-34E8-584A-9E38-7D484F8D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AD82A-7C42-3240-B76E-866CBD27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80999"/>
            <a:ext cx="5486400" cy="914401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6D1765-314D-D44C-9CDF-CB6E787852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1469855"/>
            <a:ext cx="5486400" cy="11128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baseline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566A9E-3756-1344-8736-0BE04C4343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0" y="2726228"/>
            <a:ext cx="5486400" cy="3433272"/>
          </a:xfrm>
          <a:prstGeom prst="rect">
            <a:avLst/>
          </a:prstGeo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77710AE4-82D4-9044-8C2F-7615E482140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151353" y="381000"/>
            <a:ext cx="5600700" cy="577850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en-US"/>
              <a:t>Click to add chart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DB0657D-345E-3146-973A-8A4B963C8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640" y="6522124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E0E7A5-8984-8543-8952-9EF63B36F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82" y="6506478"/>
            <a:ext cx="6096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570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2B_Content-side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2C41C-34E8-584A-9E38-7D484F8D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AD82A-7C42-3240-B76E-866CBD27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80999"/>
            <a:ext cx="5486400" cy="914401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6D1765-314D-D44C-9CDF-CB6E787852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1469855"/>
            <a:ext cx="5486400" cy="11128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566A9E-3756-1344-8736-0BE04C4343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0" y="2726228"/>
            <a:ext cx="5486400" cy="3433272"/>
          </a:xfrm>
          <a:prstGeom prst="rect">
            <a:avLst/>
          </a:prstGeo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73CADB-1764-FA46-8171-2AD153ECA2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34100" y="0"/>
            <a:ext cx="6057900" cy="685800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photo to placeholder or click on icon to place photo from file. Ensure image is large enough in size and resolution.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7E905-3A2F-7A47-B6B2-2C14131A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767" y="6473278"/>
            <a:ext cx="4474733" cy="246221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9659747-B2F7-3E4C-BDA1-E591D83D3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82" y="6506478"/>
            <a:ext cx="6096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059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2B-Content-blank-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2C41C-34E8-584A-9E38-7D484F8D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AD82A-7C42-3240-B76E-866CBD27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80999"/>
            <a:ext cx="5486400" cy="914401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6D1765-314D-D44C-9CDF-CB6E787852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1469855"/>
            <a:ext cx="5486400" cy="11128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566A9E-3756-1344-8736-0BE04C4343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0" y="2726228"/>
            <a:ext cx="5486400" cy="3433272"/>
          </a:xfrm>
          <a:prstGeom prst="rect">
            <a:avLst/>
          </a:prstGeo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7E905-3A2F-7A47-B6B2-2C14131A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767" y="6473278"/>
            <a:ext cx="4474733" cy="246221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ABF563-A106-2941-99AA-9ACBB4A8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82" y="6506478"/>
            <a:ext cx="6096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142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2B_Content-Vertical-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2C41C-34E8-584A-9E38-7D484F8D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AD82A-7C42-3240-B76E-866CBD27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09086"/>
            <a:ext cx="11330606" cy="73152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6D1765-314D-D44C-9CDF-CB6E787852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1312433"/>
            <a:ext cx="5256213" cy="60505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C3450F3-D895-D84E-A771-DB74374443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0" y="2129887"/>
            <a:ext cx="5256213" cy="4029613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b="0"/>
            </a:lvl1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AD0C741-0B71-8646-86A6-3BD02C1D604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69200" y="1803748"/>
            <a:ext cx="723450" cy="22985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0" i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2016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216A9945-1253-AF44-A6F2-A1C81096C5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4635" y="1780163"/>
            <a:ext cx="2297266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0BF29CF1-E304-C540-8545-DD22C8709B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8328" y="3257819"/>
            <a:ext cx="710472" cy="27585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2017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0618315-034D-AD42-8958-25F26E9DA6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72200" y="3203490"/>
            <a:ext cx="1714927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724B64B-F009-A641-AE83-E5BA1F2760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69200" y="4428942"/>
            <a:ext cx="723450" cy="21222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3ECAFD27-E0FF-5F45-B679-3AF710C2635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94634" y="4422905"/>
            <a:ext cx="2268913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3A899CC-FFE0-BB41-BBB5-47FF3919102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8328" y="5291009"/>
            <a:ext cx="710472" cy="22123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7AF339E-A1B6-C242-AEEC-F62553FE83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5245538"/>
            <a:ext cx="1714927" cy="76206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Maecenas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C6D03B-D4DC-804A-B481-352B0A84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8500772" y="1334807"/>
            <a:ext cx="15740" cy="466344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9033D03A-B060-DE4C-A415-6803C8C06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487858" y="1907761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4CBED77F-7C2C-A34E-9E7E-E5FB584B7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986918" y="540237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5071E345-32EA-CE4B-9CB7-C93B698D1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7986918" y="334640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5122D9DB-E36F-F54C-8558-005493C74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8487858" y="4545414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95FB50-ED60-314A-80A9-1C71FE15A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03336" y="1828800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976486-0697-9E4B-BB26-22C04AD8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03336" y="3239295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10B5502-F77E-5C4C-9747-06A18D542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90658" y="444518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095D559-7174-EF4C-AB09-5A626E09B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90636" y="530091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AA167B85-83DB-B243-8DD4-893881386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640" y="6522124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D7B5582-28F6-BF4A-8C11-69C60A8EB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82" y="6506478"/>
            <a:ext cx="6096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397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2B_Timeline-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688AD-A397-E941-BE24-A56C3769EC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1248C-7835-6B42-A738-F68F2B71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E5A6FA-A8AB-3142-97AC-D6CFD989F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-51955" y="3580648"/>
            <a:ext cx="12297875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92ADF57F-1208-044C-B19D-B266338645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2867" y="3706344"/>
            <a:ext cx="787056" cy="23998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613703FA-2A85-034F-8C26-851171AF1D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3157" y="1327170"/>
            <a:ext cx="3672840" cy="1919124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None/>
              <a:defRPr sz="1400" b="0" i="0" cap="none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9098E85-ED64-264B-8931-0D0142B0B5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3148" y="5131124"/>
            <a:ext cx="3502393" cy="100876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Arial 18 pt.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non magna.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, </a:t>
            </a:r>
            <a:r>
              <a:rPr lang="en-US" err="1"/>
              <a:t>est</a:t>
            </a:r>
            <a:r>
              <a:rPr lang="en-US"/>
              <a:t> non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, nisi </a:t>
            </a:r>
            <a:r>
              <a:rPr lang="en-US" err="1"/>
              <a:t>erat</a:t>
            </a:r>
            <a:r>
              <a:rPr lang="en-US"/>
              <a:t>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51AAE91-4722-A040-8BDA-0984681D44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4539" y="1340818"/>
            <a:ext cx="3502393" cy="8327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Arial 18 pt.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non magna.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, </a:t>
            </a:r>
            <a:r>
              <a:rPr lang="en-US" err="1"/>
              <a:t>est</a:t>
            </a:r>
            <a:r>
              <a:rPr lang="en-US"/>
              <a:t> non.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0F791A76-5B42-964B-AB28-1AC62FFAAE2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371994" y="4140630"/>
            <a:ext cx="2063127" cy="54249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Secondary timeline event.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D298AB1-BBC7-3944-815D-5D59C8AB02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85343" y="3721509"/>
            <a:ext cx="1035470" cy="29590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2020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B74574A-7476-B746-BA18-CCEF19CC6E1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849773" y="2317488"/>
            <a:ext cx="1189328" cy="991352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Font typeface="Arial" charset="0"/>
              <a:buNone/>
              <a:defRPr sz="1000" b="0" i="0" cap="none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/>
              <a:t>Drag photo to placeholder or click on icon to place file from file.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D3AC448-782E-EF43-BBBC-6621AF1E9E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7135" y="2314202"/>
            <a:ext cx="3169526" cy="78578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 baseline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/>
              <a:t>Arial 18 pt.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non magna non. 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A0FCEBC-2816-B543-8E1F-ACE2DF77D42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772399" y="4233299"/>
            <a:ext cx="3624019" cy="192024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None/>
              <a:defRPr sz="1400" b="0" i="0" cap="none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87FAB0-4575-6E4D-BA15-96C3808DF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47520" y="3584746"/>
            <a:ext cx="9144" cy="2800857"/>
          </a:xfrm>
          <a:prstGeom prst="rect">
            <a:avLst/>
          </a:prstGeom>
          <a:solidFill>
            <a:srgbClr val="0B2338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C1CE38-2D34-E048-85EF-3EF09FA72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5702" y="3247111"/>
            <a:ext cx="9144" cy="274320"/>
          </a:xfrm>
          <a:prstGeom prst="rect">
            <a:avLst/>
          </a:prstGeom>
          <a:solidFill>
            <a:srgbClr val="0B2338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47DE1-CF2E-A941-84DE-543F779CB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71202" y="3556687"/>
            <a:ext cx="9144" cy="640080"/>
          </a:xfrm>
          <a:prstGeom prst="rect">
            <a:avLst/>
          </a:prstGeom>
          <a:solidFill>
            <a:srgbClr val="0B2338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E2634A4-E6B7-3240-B374-D1B173C7E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42318" y="3494598"/>
            <a:ext cx="148090" cy="150176"/>
          </a:xfrm>
          <a:prstGeom prst="ellipse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accent4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8A7F0E-0639-934C-8DDC-0B1752AD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5399" y="3320181"/>
            <a:ext cx="9144" cy="274320"/>
          </a:xfrm>
          <a:prstGeom prst="rect">
            <a:avLst/>
          </a:prstGeom>
          <a:solidFill>
            <a:srgbClr val="0B2338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2C4969-8164-E947-B2BA-B7E7433F9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46984" y="1306664"/>
            <a:ext cx="9144" cy="2194560"/>
          </a:xfrm>
          <a:prstGeom prst="rect">
            <a:avLst/>
          </a:prstGeom>
          <a:solidFill>
            <a:srgbClr val="0B2338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B10AA9-9A88-2D46-BEA6-48244852C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9023" y="3630666"/>
            <a:ext cx="9144" cy="109728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A6EF4567-C23A-9C40-BC57-74B6D961EC9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35687" y="3464197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E1E505-CF35-8544-9E79-7E5FAF95D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6997" y="3462107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F5BB42-1ED2-CC4B-879B-C924BA7DF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47040" y="3466348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84ECAAF-CB6E-134E-96D6-491218268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749141" y="3475258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63800716-FD4F-414F-BD5C-76A9842C3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666117" y="3466348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E9B5E7B2-C7CB-4744-A960-0F8279B65C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640" y="6522124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CF43862-E39A-6C41-B844-0724F35EC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82" y="6506478"/>
            <a:ext cx="6096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756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2B_Caption-Side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2C41C-34E8-584A-9E38-7D484F8D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AD82A-7C42-3240-B76E-866CBD27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11928"/>
            <a:ext cx="5302469" cy="2434144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CE7A8CB-7BD4-AD49-9B21-1BF8C66A18E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34100" y="0"/>
            <a:ext cx="6057900" cy="685800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Drag photo to placeholder or click on icon to place photo from file. Ensure image is large enough in size and resolution.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7E905-3A2F-7A47-B6B2-2C14131A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4752" y="6469396"/>
            <a:ext cx="4603531" cy="24622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5B9D50-D4A1-0347-89FE-8FF2D50C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82" y="6506478"/>
            <a:ext cx="6096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927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2B_TitleOnly_w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CB04C-CB07-B84C-9828-6F6DCCC5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04FA2-454A-EE45-839D-3FDCDFD7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50" y="388274"/>
            <a:ext cx="11344368" cy="907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3D159-FA7E-7946-A2E3-C277F421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32000" y="6472595"/>
            <a:ext cx="8216900" cy="12311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C56AF3-9F11-B440-AC79-6B1CC838B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82" y="6506478"/>
            <a:ext cx="6096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8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69:1W_Title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E9DB-266A-DC4C-81FD-63DDDAA3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0FE17-69E8-9440-A7AF-AC1659ED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D53F-9797-B141-B5E7-AB9CB133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B57516-804A-9143-95A9-7C8D292A8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23971"/>
            <a:ext cx="536748" cy="15483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164F8F-2BF9-7D49-8924-6537913F6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100" y="1333500"/>
            <a:ext cx="11358563" cy="4838700"/>
          </a:xfrm>
        </p:spPr>
        <p:txBody>
          <a:bodyPr/>
          <a:lstStyle>
            <a:lvl1pPr marL="228600" indent="-219075">
              <a:buFont typeface="Wingdings" pitchFamily="2" charset="2"/>
              <a:buChar char="§"/>
              <a:tabLst/>
              <a:defRPr/>
            </a:lvl1pPr>
            <a:lvl2pPr marL="457200" indent="-228600">
              <a:buFont typeface="Wingdings" pitchFamily="2" charset="2"/>
              <a:buChar char="§"/>
              <a:tabLst/>
              <a:defRPr/>
            </a:lvl2pPr>
            <a:lvl3pPr marL="571500" indent="-228600">
              <a:tabLst/>
              <a:defRPr sz="2200"/>
            </a:lvl3pPr>
            <a:lvl4pPr marL="685800" indent="-228600">
              <a:tabLst/>
              <a:defRPr sz="2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5674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2B_Blank-w-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CB04C-CB07-B84C-9828-6F6DCCC5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 hidden="1">
            <a:extLst>
              <a:ext uri="{FF2B5EF4-FFF2-40B4-BE49-F238E27FC236}">
                <a16:creationId xmlns:a16="http://schemas.microsoft.com/office/drawing/2014/main" id="{8534D334-1679-C443-A260-4AE04FE85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65125"/>
            <a:ext cx="11353800" cy="8435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with image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8228BD-9CC7-B141-B403-52DC9748B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82" y="6506478"/>
            <a:ext cx="609600" cy="1778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3D159-FA7E-7946-A2E3-C277F421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32000" y="6472595"/>
            <a:ext cx="8216900" cy="12311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</p:spTree>
    <p:extLst>
      <p:ext uri="{BB962C8B-B14F-4D97-AF65-F5344CB8AC3E}">
        <p14:creationId xmlns:p14="http://schemas.microsoft.com/office/powerpoint/2010/main" val="28420157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2B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76A9C6-9ADF-264F-82C6-5FFD4300B0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65125"/>
            <a:ext cx="11353800" cy="8435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with image</a:t>
            </a:r>
          </a:p>
        </p:txBody>
      </p:sp>
    </p:spTree>
    <p:extLst>
      <p:ext uri="{BB962C8B-B14F-4D97-AF65-F5344CB8AC3E}">
        <p14:creationId xmlns:p14="http://schemas.microsoft.com/office/powerpoint/2010/main" val="2292043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2B_Closing-Slide-Project-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C8FD434-0BC0-3F44-B92B-4573B8018E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101" y="567647"/>
            <a:ext cx="8961568" cy="72775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000">
                <a:solidFill>
                  <a:srgbClr val="FFFC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If needed, use this slide to add required contract or project information specific to your sponsor.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C93DD08-8331-E44E-9D32-7574B38AD5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906" y="2295074"/>
            <a:ext cx="5649094" cy="484187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D3441D4-0027-D84A-889B-7249B93CD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906" y="2846238"/>
            <a:ext cx="5649094" cy="484187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12F51B0-4CA3-854C-9CC8-7D24EB8C9E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906" y="3397402"/>
            <a:ext cx="5649094" cy="484187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B45E37C-649D-F343-ACBF-CE939366D0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906" y="3948565"/>
            <a:ext cx="5649094" cy="1527077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B0C9A3AD-8935-A94A-B635-253D6F38E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640" y="6522124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A73896A-D56B-D44A-BB5C-550240815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06740" y="5776720"/>
            <a:ext cx="3566160" cy="4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785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2B_Closing-Slide-Contact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583B77-0D77-A34E-8283-81275F3E94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806" y="3262876"/>
            <a:ext cx="6196663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CF98308-AFBC-E14C-A180-1231217F1E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4806" y="3884106"/>
            <a:ext cx="6196663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 err="1"/>
              <a:t>email@mitre.org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03ABCE-57D0-D849-A0BF-DE80B527E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45855" y="4505336"/>
            <a:ext cx="508000" cy="508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2210306-A808-2E4A-B31D-FFC4F65B2E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806" y="4505336"/>
            <a:ext cx="6196663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/>
              <a:t>@</a:t>
            </a:r>
            <a:r>
              <a:rPr lang="en-US" err="1"/>
              <a:t>TwitterHandle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69A4FD-5642-6546-BCCD-6B3A3C1A7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rcRect/>
          <a:stretch/>
        </p:blipFill>
        <p:spPr>
          <a:xfrm>
            <a:off x="415975" y="5198405"/>
            <a:ext cx="418831" cy="355455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717D3CB-D2D4-6A49-BA33-1E044F0352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806" y="5126567"/>
            <a:ext cx="6196663" cy="548640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/>
            </a:lvl1pPr>
          </a:lstStyle>
          <a:p>
            <a:pPr lvl="0"/>
            <a:r>
              <a:rPr lang="en-US" err="1"/>
              <a:t>linkedin.com</a:t>
            </a:r>
            <a:r>
              <a:rPr lang="en-US"/>
              <a:t>/in/</a:t>
            </a:r>
            <a:r>
              <a:rPr lang="en-US" err="1"/>
              <a:t>firstnamelastname</a:t>
            </a:r>
            <a:endParaRPr lang="en-US"/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B75CEDAF-9B35-B244-BDC3-8E25466DD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640" y="6522124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32669C8-D9F7-4C4A-83AF-067A99FF3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206740" y="5776720"/>
            <a:ext cx="3566160" cy="4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379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content_Whi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7086F48C-126B-4E0A-AED0-E786B5015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96281"/>
            <a:ext cx="11277600" cy="693337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D90CE-67F6-4B4B-B71D-C7D5E38835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191491"/>
            <a:ext cx="11277600" cy="505690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7D9EBC-22D5-4207-8D7D-F6FCCA168D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530" y="6483429"/>
            <a:ext cx="621880" cy="23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54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 List_Whi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7086F48C-126B-4E0A-AED0-E786B5015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/>
          <a:lstStyle>
            <a:lvl1pPr>
              <a:defRPr sz="3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Slide Title, Arial 32 pt.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B32392-5B55-403B-BA4E-35EE7D3DE15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246909"/>
            <a:ext cx="11277600" cy="5001491"/>
          </a:xfrm>
        </p:spPr>
        <p:txBody>
          <a:bodyPr>
            <a:noAutofit/>
          </a:bodyPr>
          <a:lstStyle>
            <a:lvl1pPr marL="225425" indent="-225425">
              <a:spcBef>
                <a:spcPts val="0"/>
              </a:spcBef>
              <a:buFont typeface="Wingdings" panose="05000000000000000000" pitchFamily="2" charset="2"/>
              <a:buChar char="§"/>
              <a:defRPr b="1">
                <a:solidFill>
                  <a:schemeClr val="tx2"/>
                </a:solidFill>
              </a:defRPr>
            </a:lvl1pPr>
            <a:lvl2pPr marL="688975" indent="-344488"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‒"/>
              <a:defRPr>
                <a:solidFill>
                  <a:schemeClr val="tx2"/>
                </a:solidFill>
              </a:defRPr>
            </a:lvl2pPr>
            <a:lvl3pPr marL="1033463" indent="-344488"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  <a:defRPr sz="2200">
                <a:solidFill>
                  <a:schemeClr val="tx2"/>
                </a:solidFill>
              </a:defRPr>
            </a:lvl3pPr>
            <a:lvl4pPr marL="1033463" indent="-344488">
              <a:buFont typeface="Courier New" panose="02070309020205020404" pitchFamily="49" charset="0"/>
              <a:buChar char="o"/>
              <a:defRPr sz="2200">
                <a:solidFill>
                  <a:schemeClr val="tx2"/>
                </a:solidFill>
              </a:defRPr>
            </a:lvl4pPr>
            <a:lvl5pPr marL="1377950" indent="-238125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5pPr>
            <a:lvl6pPr marL="1603375" indent="-225425"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5"/>
            <a:r>
              <a:rPr lang="en-US"/>
              <a:t>Fifth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9099A86-3DE4-41E9-9CDD-9E48744D9D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530" y="6483429"/>
            <a:ext cx="621880" cy="23838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30A74E-AB4B-44A0-8BE2-3F4F971BB414}"/>
              </a:ext>
            </a:extLst>
          </p:cNvPr>
          <p:cNvCxnSpPr/>
          <p:nvPr userDrawn="1"/>
        </p:nvCxnSpPr>
        <p:spPr>
          <a:xfrm>
            <a:off x="435530" y="1090242"/>
            <a:ext cx="112992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331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lay Name delete when done">
    <p:bg>
      <p:bgPr>
        <a:solidFill>
          <a:srgbClr val="005B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825702-2AB8-4622-9253-2D45F7040E36}"/>
              </a:ext>
            </a:extLst>
          </p:cNvPr>
          <p:cNvSpPr txBox="1"/>
          <p:nvPr userDrawn="1"/>
        </p:nvSpPr>
        <p:spPr>
          <a:xfrm>
            <a:off x="2856972" y="2148579"/>
            <a:ext cx="6478055" cy="2308324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>
            <a:sp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MITRE POWERPOINT</a:t>
            </a:r>
          </a:p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TEMPLATE </a:t>
            </a:r>
            <a:b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16x9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52840-C05C-4D4B-B80B-23BD595DD4ED}"/>
              </a:ext>
            </a:extLst>
          </p:cNvPr>
          <p:cNvSpPr txBox="1">
            <a:spLocks/>
          </p:cNvSpPr>
          <p:nvPr userDrawn="1"/>
        </p:nvSpPr>
        <p:spPr>
          <a:xfrm>
            <a:off x="8708613" y="5435532"/>
            <a:ext cx="3073883" cy="64418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800" cap="all" baseline="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tx1"/>
                </a:solidFill>
              </a:rPr>
              <a:t>DELETE FROM DECK WHEN DONE. DO NOT PRINT.</a:t>
            </a:r>
          </a:p>
        </p:txBody>
      </p:sp>
    </p:spTree>
    <p:extLst>
      <p:ext uri="{BB962C8B-B14F-4D97-AF65-F5344CB8AC3E}">
        <p14:creationId xmlns:p14="http://schemas.microsoft.com/office/powerpoint/2010/main" val="2757307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425A4-6157-4D15-BE18-F6681CAEFE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1075" y="1148641"/>
            <a:ext cx="9524999" cy="2095453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71075" y="3914346"/>
            <a:ext cx="4838700" cy="299750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 algn="l"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Month 00, 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ABAFCE-37DF-C848-A96E-2E4CDBC39F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71075" y="3408284"/>
            <a:ext cx="4838700" cy="39856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E1491870-16CB-40BB-9E5B-333D9C5427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-32656"/>
            <a:ext cx="10394950" cy="1149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Disclaimer: Presentation Option Only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C0FF5-A126-46DF-881C-1891EF77FC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F04DE967-185D-40A6-8C0D-9C8B22C07067}"/>
              </a:ext>
            </a:extLst>
          </p:cNvPr>
          <p:cNvSpPr txBox="1">
            <a:spLocks/>
          </p:cNvSpPr>
          <p:nvPr userDrawn="1"/>
        </p:nvSpPr>
        <p:spPr>
          <a:xfrm>
            <a:off x="2069402" y="6616929"/>
            <a:ext cx="8053195" cy="215444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defPPr>
              <a:defRPr lang="en-US"/>
            </a:defPPr>
            <a:lvl1pPr>
              <a:defRPr sz="800" cap="all" baseline="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2021 The MITRE CORPORATION. ALL RIGHTS RESERVED. Approved for public release. Distribution unlimited 20-03314-6.</a:t>
            </a:r>
          </a:p>
        </p:txBody>
      </p:sp>
    </p:spTree>
    <p:extLst>
      <p:ext uri="{BB962C8B-B14F-4D97-AF65-F5344CB8AC3E}">
        <p14:creationId xmlns:p14="http://schemas.microsoft.com/office/powerpoint/2010/main" val="3290958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_Insert_Phot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17AC25-F717-4983-94F5-E8A87163D49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To add background image: </a:t>
            </a:r>
            <a:br>
              <a:rPr lang="en-US" dirty="0"/>
            </a:br>
            <a:r>
              <a:rPr lang="en-US" dirty="0"/>
              <a:t>1. Navigate to FJ: Images </a:t>
            </a:r>
            <a:br>
              <a:rPr lang="en-US" dirty="0"/>
            </a:br>
            <a:r>
              <a:rPr lang="en-US" dirty="0"/>
              <a:t>2. Select a photo from the featured gallery, “Images for PPT Cover Slides” </a:t>
            </a:r>
            <a:br>
              <a:rPr lang="en-US" dirty="0"/>
            </a:br>
            <a:r>
              <a:rPr lang="en-US" dirty="0"/>
              <a:t>3. Save the desired image to your computer or desired location. </a:t>
            </a:r>
            <a:br>
              <a:rPr lang="en-US" dirty="0"/>
            </a:br>
            <a:r>
              <a:rPr lang="en-US" dirty="0"/>
              <a:t>4. Next, click on the icon &amp; choose image from the saved location. </a:t>
            </a:r>
            <a:br>
              <a:rPr lang="en-US" dirty="0"/>
            </a:br>
            <a:r>
              <a:rPr lang="en-US" dirty="0"/>
              <a:t>5. Insert image.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2458720"/>
            <a:ext cx="10238874" cy="776708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3891232"/>
            <a:ext cx="5201349" cy="29975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Month 00, 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ABAFCE-37DF-C848-A96E-2E4CDBC39F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3385170"/>
            <a:ext cx="5714999" cy="398567"/>
          </a:xfrm>
          <a:prstGeom prst="rect">
            <a:avLst/>
          </a:prstGeom>
        </p:spPr>
        <p:txBody>
          <a:bodyPr lIns="91440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pic>
        <p:nvPicPr>
          <p:cNvPr id="7" name="Picture 6" descr="MITRE Logo">
            <a:extLst>
              <a:ext uri="{FF2B5EF4-FFF2-40B4-BE49-F238E27FC236}">
                <a16:creationId xmlns:a16="http://schemas.microsoft.com/office/drawing/2014/main" id="{D2B49DB9-3783-4CF7-94BA-AB3A845FD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317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Slide_Nav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4E4DF4-6375-4FE7-B913-6C0DF4824C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1428750" y="2397405"/>
            <a:ext cx="9334499" cy="175432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“Arial 54 pt. Insert </a:t>
            </a:r>
            <a:br>
              <a:rPr lang="en-US" dirty="0"/>
            </a:br>
            <a:r>
              <a:rPr lang="en-US" dirty="0"/>
              <a:t>Quotation Here”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6A65E7-1949-48B7-B325-BBA635E86B77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390" y="391163"/>
            <a:ext cx="557700" cy="154923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D97154B2-6CF0-452F-924D-5819D4D42F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34700" y="6487280"/>
            <a:ext cx="800100" cy="2518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CE19FD94-9CCB-4316-89B6-A2DF772E846C}"/>
              </a:ext>
            </a:extLst>
          </p:cNvPr>
          <p:cNvSpPr txBox="1">
            <a:spLocks/>
          </p:cNvSpPr>
          <p:nvPr userDrawn="1"/>
        </p:nvSpPr>
        <p:spPr>
          <a:xfrm>
            <a:off x="3919122" y="6462134"/>
            <a:ext cx="4353756" cy="338554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defPPr>
              <a:defRPr lang="en-US"/>
            </a:defPPr>
            <a:lvl1pPr>
              <a:defRPr sz="800" cap="all" baseline="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2021 The MITRE CORPORATION. ALL RIGHTS RESERVED. Approved for public release. Distribution unlimited 20-03314-6.</a:t>
            </a:r>
          </a:p>
        </p:txBody>
      </p:sp>
    </p:spTree>
    <p:extLst>
      <p:ext uri="{BB962C8B-B14F-4D97-AF65-F5344CB8AC3E}">
        <p14:creationId xmlns:p14="http://schemas.microsoft.com/office/powerpoint/2010/main" val="341316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Two-Text-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95A26-5C6D-EC41-9CCE-45E62FA8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6AFF-6AE6-2148-8EFD-0A0D7510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487C46-8BF6-684D-8181-750047DE9B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0992" y="1411544"/>
            <a:ext cx="4572000" cy="4754880"/>
          </a:xfrm>
          <a:prstGeom prst="rect">
            <a:avLst/>
          </a:prstGeom>
        </p:spPr>
        <p:txBody>
          <a:bodyPr/>
          <a:lstStyle>
            <a:lvl1pPr marL="11113" indent="-11113">
              <a:buFontTx/>
              <a:buNone/>
              <a:tabLst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BD1CE02-B9C2-4549-BB4E-1AC962A32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60035" y="1411544"/>
            <a:ext cx="4572000" cy="4754880"/>
          </a:xfrm>
          <a:prstGeom prst="rect">
            <a:avLst/>
          </a:prstGeom>
        </p:spPr>
        <p:txBody>
          <a:bodyPr/>
          <a:lstStyle>
            <a:lvl1pPr marL="11113" indent="-11113">
              <a:buFontTx/>
              <a:buNone/>
              <a:tabLst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8E721-2065-8640-9E19-F292A2EE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D0251F-D733-4F49-9069-0AFF5FFEE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23971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7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457200" y="2046425"/>
            <a:ext cx="9334500" cy="1382576"/>
          </a:xfrm>
        </p:spPr>
        <p:txBody>
          <a:bodyPr/>
          <a:lstStyle>
            <a:lvl1pPr algn="l">
              <a:lnSpc>
                <a:spcPct val="1000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C0BB03-948C-4A12-8DBC-361F0C66729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5630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053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List_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7086F48C-126B-4E0A-AED0-E786B5015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/>
          <a:lstStyle>
            <a:lvl1pPr>
              <a:defRPr sz="32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B32392-5B55-403B-BA4E-35EE7D3DE15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191491"/>
            <a:ext cx="11277600" cy="5069823"/>
          </a:xfrm>
        </p:spPr>
        <p:txBody>
          <a:bodyPr>
            <a:noAutofit/>
          </a:bodyPr>
          <a:lstStyle>
            <a:lvl1pPr marL="225425" indent="-225425">
              <a:buFont typeface="Wingdings" panose="05000000000000000000" pitchFamily="2" charset="2"/>
              <a:buChar char="§"/>
              <a:defRPr b="0">
                <a:solidFill>
                  <a:schemeClr val="tx1"/>
                </a:solidFill>
              </a:defRPr>
            </a:lvl1pPr>
            <a:lvl2pPr marL="688975" indent="-344488">
              <a:buClr>
                <a:schemeClr val="tx1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033463" indent="-344488"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3pPr>
            <a:lvl4pPr marL="1033463" indent="-344488">
              <a:buFont typeface="Courier New" panose="02070309020205020404" pitchFamily="49" charset="0"/>
              <a:buChar char="o"/>
              <a:defRPr sz="2200">
                <a:solidFill>
                  <a:schemeClr val="tx1"/>
                </a:solidFill>
              </a:defRPr>
            </a:lvl4pPr>
            <a:lvl5pPr marL="1377950" indent="-238125"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5pPr>
            <a:lvl6pPr marL="1603375" indent="-225425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B79E39-B804-433D-A46E-6245A4354F48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5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, No Title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3390900"/>
            <a:ext cx="3616322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876094" y="381000"/>
            <a:ext cx="2784886" cy="276404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/>
          <a:lstStyle>
            <a:lvl1pPr algn="ctr"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Drag photo to placeholder or click on icon to place photo from file. </a:t>
            </a:r>
          </a:p>
        </p:txBody>
      </p:sp>
      <p:sp>
        <p:nvSpPr>
          <p:cNvPr id="24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4684506" y="381000"/>
            <a:ext cx="2784886" cy="2764043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Drag photo to placeholder or click on icon to place photo from file. </a:t>
            </a:r>
          </a:p>
        </p:txBody>
      </p:sp>
      <p:sp>
        <p:nvSpPr>
          <p:cNvPr id="25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8492918" y="381000"/>
            <a:ext cx="2784886" cy="2764043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Drag photo to placeholder or click on icon to place photo from file. </a:t>
            </a:r>
          </a:p>
          <a:p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265612" y="3390900"/>
            <a:ext cx="3616322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8074024" y="3390900"/>
            <a:ext cx="3616322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>
          <a:xfrm>
            <a:off x="10893422" y="6485433"/>
            <a:ext cx="800100" cy="251853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48F8F-F2E8-4F73-9030-FB00A087F5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375" y="3965934"/>
            <a:ext cx="3616325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BBD24B-BA71-4BF8-8506-D0B84537AE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8785" y="3965934"/>
            <a:ext cx="3616325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B79737-3312-4FC8-AC98-3A2E9BBF1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77197" y="3965934"/>
            <a:ext cx="3616325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9F5D51-61E5-4B38-BE9B-7745F7365A2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949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, With Title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460377" y="1386799"/>
            <a:ext cx="3427207" cy="233373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Drag photo to placeholder or click on icon to place photo from file. </a:t>
            </a:r>
          </a:p>
          <a:p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0377" y="3903250"/>
            <a:ext cx="343927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382826" y="3903250"/>
            <a:ext cx="3427206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8298629" y="3903250"/>
            <a:ext cx="3421788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388299"/>
            <a:ext cx="11277600" cy="656850"/>
          </a:xfrm>
        </p:spPr>
        <p:txBody>
          <a:bodyPr/>
          <a:lstStyle>
            <a:lvl1pPr algn="ctr">
              <a:defRPr sz="32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28" name="Picture Placeholder 15"/>
          <p:cNvSpPr>
            <a:spLocks noGrp="1"/>
          </p:cNvSpPr>
          <p:nvPr>
            <p:ph type="pic" sz="quarter" idx="18" hasCustomPrompt="1"/>
          </p:nvPr>
        </p:nvSpPr>
        <p:spPr>
          <a:xfrm>
            <a:off x="4370762" y="1386799"/>
            <a:ext cx="3427207" cy="233373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Drag photo to placeholder or click on icon to place photo from file. </a:t>
            </a:r>
          </a:p>
          <a:p>
            <a:endParaRPr lang="en-US" dirty="0"/>
          </a:p>
        </p:txBody>
      </p:sp>
      <p:sp>
        <p:nvSpPr>
          <p:cNvPr id="29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8281147" y="1386799"/>
            <a:ext cx="3427207" cy="233373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Drag photo to placeholder or click on icon to place photo from file. 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78FE3D0-043E-4E41-B23C-6B8EB88E029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0375" y="4431391"/>
            <a:ext cx="3439271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3010D54-552B-4047-99A4-03DE23E681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81146" y="4431391"/>
            <a:ext cx="3439271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0B40436-66AC-4444-BF02-7E4752A291A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70761" y="4431391"/>
            <a:ext cx="3439271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BC3F3B-A551-47E1-A36B-1028268BB92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06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7086F48C-126B-4E0A-AED0-E786B5015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/>
          <a:lstStyle>
            <a:lvl1pPr>
              <a:defRPr sz="32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B32392-5B55-403B-BA4E-35EE7D3DE15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191491"/>
            <a:ext cx="11277600" cy="5069823"/>
          </a:xfrm>
        </p:spPr>
        <p:txBody>
          <a:bodyPr>
            <a:noAutofit/>
          </a:bodyPr>
          <a:lstStyle>
            <a:lvl1pPr marL="225425" indent="-225425">
              <a:buFont typeface="Wingdings" panose="05000000000000000000" pitchFamily="2" charset="2"/>
              <a:buChar char="§"/>
              <a:defRPr b="0">
                <a:solidFill>
                  <a:schemeClr val="tx1"/>
                </a:solidFill>
              </a:defRPr>
            </a:lvl1pPr>
            <a:lvl2pPr marL="688975" indent="-344488"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033463" indent="-344488">
              <a:buSzPct val="100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3pPr>
            <a:lvl4pPr marL="1033463" indent="-344488">
              <a:buFont typeface="Courier New" panose="02070309020205020404" pitchFamily="49" charset="0"/>
              <a:buChar char="o"/>
              <a:defRPr sz="2200">
                <a:solidFill>
                  <a:schemeClr val="tx1"/>
                </a:solidFill>
              </a:defRPr>
            </a:lvl4pPr>
            <a:lvl5pPr marL="1377950" indent="-238125"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5pPr>
            <a:lvl6pPr marL="1603375" indent="-225425"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85A4E-0F23-4F45-99A6-6448278FA42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941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7086F48C-126B-4E0A-AED0-E786B5015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90793"/>
            <a:ext cx="11277600" cy="693337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D90CE-67F6-4B4B-B71D-C7D5E38835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209964"/>
            <a:ext cx="11277600" cy="503843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4B183-E242-4BEB-A0C8-856BF8515D5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694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is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4527" y="1243584"/>
            <a:ext cx="4572000" cy="5830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69352" y="1243584"/>
            <a:ext cx="4572000" cy="583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89C70E-D4F5-4539-825F-8102ABC684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4527" y="1943122"/>
            <a:ext cx="4572000" cy="4305278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73FA333-9240-48EF-A5C6-7ECA7313EA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88972" y="1943122"/>
            <a:ext cx="4572000" cy="4305278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EDA517-8260-4280-A7EC-5559C8218D8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966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 Layout_NoSub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89C70E-D4F5-4539-825F-8102ABC684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4527" y="1507524"/>
            <a:ext cx="4572000" cy="4740876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Wingdings" panose="05000000000000000000" pitchFamily="2" charset="2"/>
              <a:buChar char="§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73FA333-9240-48EF-A5C6-7ECA7313EA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88972" y="1507524"/>
            <a:ext cx="4572000" cy="4740876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Wingdings" panose="05000000000000000000" pitchFamily="2" charset="2"/>
              <a:buChar char="§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EDA517-8260-4280-A7EC-5559C8218D8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624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is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7297" y="1243584"/>
            <a:ext cx="3619500" cy="602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291482" y="1243584"/>
            <a:ext cx="3619500" cy="602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8105667" y="1243584"/>
            <a:ext cx="3619500" cy="602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CCB086-36EF-4F8A-8FB2-EC29098B97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7838" y="2005357"/>
            <a:ext cx="3619500" cy="4233260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1378EDB8-0740-4899-9053-3E5A2591CF5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5300" y="2004733"/>
            <a:ext cx="3619500" cy="4233260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E0DBD197-6D2F-4C08-9281-235DD012C3A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86250" y="2015140"/>
            <a:ext cx="3619500" cy="4233260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38DE22-45AE-4C21-8B18-7AE528A43EB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475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lce Images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38225" y="1548439"/>
            <a:ext cx="1524000" cy="1524000"/>
          </a:xfrm>
          <a:prstGeom prst="rect">
            <a:avLst/>
          </a:prstGeom>
          <a:solidFill>
            <a:schemeClr val="tx2">
              <a:lumMod val="95000"/>
            </a:schemeClr>
          </a:solidFill>
          <a:ln w="38100">
            <a:solidFill>
              <a:schemeClr val="accent3"/>
            </a:solidFill>
            <a:miter lim="800000"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cap="none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Drag photo to placeholder or click on icon to place photo from file. </a:t>
            </a:r>
          </a:p>
          <a:p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905250" y="1548439"/>
            <a:ext cx="1524000" cy="1524000"/>
          </a:xfrm>
          <a:prstGeom prst="rect">
            <a:avLst/>
          </a:prstGeom>
          <a:solidFill>
            <a:schemeClr val="tx2">
              <a:lumMod val="95000"/>
            </a:schemeClr>
          </a:solidFill>
          <a:ln w="38100">
            <a:solidFill>
              <a:schemeClr val="accent3"/>
            </a:solidFill>
            <a:miter lim="800000"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cap="none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Drag photo to placeholder or click on icon to place photo from file. </a:t>
            </a:r>
          </a:p>
          <a:p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6772275" y="1548439"/>
            <a:ext cx="1524000" cy="1524000"/>
          </a:xfrm>
          <a:prstGeom prst="rect">
            <a:avLst/>
          </a:prstGeom>
          <a:solidFill>
            <a:schemeClr val="tx2">
              <a:lumMod val="95000"/>
            </a:schemeClr>
          </a:solidFill>
          <a:ln w="38100">
            <a:solidFill>
              <a:schemeClr val="accent3"/>
            </a:solidFill>
            <a:miter lim="800000"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cap="none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Drag photo to placeholder or click on icon to place photo from file. </a:t>
            </a:r>
          </a:p>
          <a:p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9629775" y="1548439"/>
            <a:ext cx="1524000" cy="1524000"/>
          </a:xfrm>
          <a:prstGeom prst="rect">
            <a:avLst/>
          </a:prstGeom>
          <a:solidFill>
            <a:schemeClr val="tx2">
              <a:lumMod val="95000"/>
            </a:schemeClr>
          </a:solidFill>
          <a:ln w="38100">
            <a:solidFill>
              <a:schemeClr val="accent3"/>
            </a:solidFill>
            <a:miter lim="800000"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cap="none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Drag photo to placeholder or click on icon to place photo from file. </a:t>
            </a:r>
          </a:p>
          <a:p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9145" y="3407221"/>
            <a:ext cx="256032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3349821" y="3407221"/>
            <a:ext cx="256032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6305035" y="3407221"/>
            <a:ext cx="256032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9174480" y="3407221"/>
            <a:ext cx="256032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9" name="Title 28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72CD6B6-9C07-420E-9231-F63233160B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4760" y="3972535"/>
            <a:ext cx="2560320" cy="1233468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8F24A27-0605-44A5-AC6D-02C755F07B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50814" y="3972535"/>
            <a:ext cx="2560320" cy="1233468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ADA441C-C4BE-4EAB-8819-5C78BDC65DA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8426" y="3963531"/>
            <a:ext cx="2560320" cy="1233468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708554F-2173-4A8D-B673-E68B1415F3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74480" y="3972535"/>
            <a:ext cx="2560320" cy="1233468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60724D-7DC9-41A3-B4D7-9EFE4E7F65AF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4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Two-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95A26-5C6D-EC41-9CCE-45E62FA8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6AFF-6AE6-2148-8EFD-0A0D7510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32D610-6CC1-0D41-A875-9109C09D6F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050" y="1312909"/>
            <a:ext cx="5257800" cy="5953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3C4A9-3E20-7D45-BF8B-EC3894B21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050" y="2051391"/>
            <a:ext cx="5257800" cy="41148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b="0"/>
            </a:lvl1pPr>
            <a:lvl2pPr>
              <a:buFontTx/>
              <a:buNone/>
              <a:defRPr b="0"/>
            </a:lvl2pPr>
            <a:lvl3pPr>
              <a:buFontTx/>
              <a:buNone/>
              <a:defRPr b="0"/>
            </a:lvl3pPr>
            <a:lvl4pPr>
              <a:buFontTx/>
              <a:buNone/>
              <a:defRPr b="0"/>
            </a:lvl4pPr>
            <a:lvl5pPr>
              <a:buFontTx/>
              <a:buNone/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3500344-123B-D742-921A-BF36609AD2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6496" y="1312909"/>
            <a:ext cx="5257800" cy="5953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AA270-E4E8-924D-8ACD-021820B6A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6496" y="2051391"/>
            <a:ext cx="5257800" cy="41148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b="0"/>
            </a:lvl1pPr>
            <a:lvl2pPr>
              <a:buFontTx/>
              <a:buNone/>
              <a:defRPr b="0"/>
            </a:lvl2pPr>
            <a:lvl3pPr>
              <a:buFontTx/>
              <a:buNone/>
              <a:defRPr b="0"/>
            </a:lvl3pPr>
            <a:lvl4pPr>
              <a:buFontTx/>
              <a:buNone/>
              <a:defRPr b="0"/>
            </a:lvl4pPr>
            <a:lvl5pPr>
              <a:buFontTx/>
              <a:buNone/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8E721-2065-8640-9E19-F292A2EE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321A04-00D6-6A4F-B43E-71A5253C2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23971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847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 lIns="91440" rIns="91440" anchor="ctr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Title, Arial 36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1747764"/>
            <a:ext cx="5524500" cy="11781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5245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 cap="none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Slide Subtitle, Arial 24 pt.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33" hasCustomPrompt="1"/>
          </p:nvPr>
        </p:nvSpPr>
        <p:spPr>
          <a:xfrm>
            <a:off x="457200" y="3079286"/>
            <a:ext cx="5522976" cy="31691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 marL="1097280" indent="-292608">
              <a:lnSpc>
                <a:spcPct val="100000"/>
              </a:lnSpc>
              <a:buFont typeface="Arial" panose="020B0604020202020204" pitchFamily="34" charset="0"/>
              <a:buChar char="▫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76B16-28A0-4B86-897C-30382FC3EBB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34200" y="1942092"/>
            <a:ext cx="4818450" cy="923330"/>
          </a:xfrm>
        </p:spPr>
        <p:txBody>
          <a:bodyPr>
            <a:spAutoFit/>
          </a:bodyPr>
          <a:lstStyle>
            <a:lvl1pPr>
              <a:defRPr sz="2800" cap="none" baseline="0"/>
            </a:lvl1pPr>
            <a:lvl2pPr marL="295275" indent="-285750">
              <a:buClr>
                <a:schemeClr val="accent3"/>
              </a:buClr>
              <a:buSzPct val="110000"/>
              <a:buFont typeface="Arial" panose="020B0604020202020204" pitchFamily="34" charset="0"/>
              <a:buChar char="‒"/>
              <a:defRPr sz="1600" cap="none" baseline="0">
                <a:solidFill>
                  <a:schemeClr val="accent3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“Click to edit text”</a:t>
            </a:r>
          </a:p>
          <a:p>
            <a:pPr lvl="1"/>
            <a:r>
              <a:rPr lang="en-US" dirty="0"/>
              <a:t>To have source text, hit the bullet indent button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2558DF-6B9E-4F30-9907-341ECFEE0592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541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Quotes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198" y="381000"/>
            <a:ext cx="10287000" cy="693337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en-US" sz="3200" b="1" i="0" kern="1200" cap="none" baseline="0" dirty="0">
                <a:solidFill>
                  <a:schemeClr val="tx1"/>
                </a:solidFill>
                <a:latin typeface="+mn-lt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199" y="1243584"/>
            <a:ext cx="10286999" cy="49137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 cap="none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5541CB-C5CF-406B-A04F-B92D0DF858F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50142"/>
            <a:ext cx="5524500" cy="4298258"/>
          </a:xfrm>
        </p:spPr>
        <p:txBody>
          <a:bodyPr/>
          <a:lstStyle>
            <a:lvl1pPr>
              <a:buFontTx/>
              <a:buNone/>
              <a:defRPr cap="none" baseline="0"/>
            </a:lvl1pPr>
            <a:lvl2pPr marL="352425" indent="-342900">
              <a:buClr>
                <a:schemeClr val="accent3"/>
              </a:buClr>
              <a:buFont typeface="Arial" panose="020B0604020202020204" pitchFamily="34" charset="0"/>
              <a:buChar char="‒"/>
              <a:defRPr sz="1600" cap="none" baseline="0">
                <a:solidFill>
                  <a:schemeClr val="accent3"/>
                </a:solidFill>
              </a:defRPr>
            </a:lvl2pPr>
            <a:lvl3pPr marL="0" indent="0">
              <a:buFontTx/>
              <a:buNone/>
              <a:defRPr/>
            </a:lvl3pPr>
            <a:lvl4pPr marL="346075" indent="0">
              <a:buFontTx/>
              <a:buNone/>
              <a:defRPr/>
            </a:lvl4pPr>
            <a:lvl5pPr marL="1203325" indent="0">
              <a:buFontTx/>
              <a:buNone/>
              <a:defRPr/>
            </a:lvl5pPr>
          </a:lstStyle>
          <a:p>
            <a:pPr lvl="0"/>
            <a:r>
              <a:rPr lang="en-US" dirty="0"/>
              <a:t>“Click to edit textbox text”</a:t>
            </a:r>
          </a:p>
          <a:p>
            <a:pPr lvl="1"/>
            <a:r>
              <a:rPr lang="en-US" dirty="0"/>
              <a:t>Source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4F11A7-B65F-415E-B94A-A94E3E68351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229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Blank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lnSpc>
                <a:spcPct val="100000"/>
              </a:lnSpc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5245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DB5DA-42BB-4CA2-904F-B5CFF726EB86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00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ank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C7C9F-14F4-4ECF-8292-C40685236926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73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3A80F-4B09-474F-AC6A-0B559CF8FE7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797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30" hasCustomPrompt="1"/>
          </p:nvPr>
        </p:nvSpPr>
        <p:spPr>
          <a:xfrm>
            <a:off x="1219200" y="2220913"/>
            <a:ext cx="9715500" cy="372745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Drag video to placeholder or click on icon to place video from file.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Subtitle, Arial 24 pt.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29D446-8F95-48AE-89AE-FBA09C8C3FC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6429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84048"/>
            <a:ext cx="11277600" cy="693337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0622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Subtitle, Arial 24 pt.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219200" y="2220913"/>
            <a:ext cx="9715500" cy="372745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691912-0D51-4625-BCF6-2DC607E7F310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786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 anchor="t"/>
          <a:lstStyle>
            <a:lvl1pPr algn="ctr">
              <a:defRPr sz="3200"/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033182" y="2055258"/>
            <a:ext cx="4389120" cy="420624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Subtitle, Arial 24 pt.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048032"/>
            <a:ext cx="5638800" cy="4213466"/>
          </a:xfrm>
          <a:prstGeom prst="rect">
            <a:avLst/>
          </a:prstGeom>
        </p:spPr>
        <p:txBody>
          <a:bodyPr>
            <a:noAutofit/>
          </a:bodyPr>
          <a:lstStyle>
            <a:lvl5pPr marL="1097280" indent="-292608">
              <a:buFont typeface="Courier New" charset="0"/>
              <a:buChar char="o"/>
              <a:defRPr/>
            </a:lvl5pPr>
          </a:lstStyle>
          <a:p>
            <a:pPr lvl="1"/>
            <a:r>
              <a:rPr lang="en-US" dirty="0"/>
              <a:t>Second level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1CD7E1-2D1F-45CC-8991-0AFB4CE00A2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826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30"/>
          </p:nvPr>
        </p:nvSpPr>
        <p:spPr>
          <a:xfrm>
            <a:off x="6835140" y="1482602"/>
            <a:ext cx="4389120" cy="476579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033182" y="1482602"/>
            <a:ext cx="4389120" cy="476579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6110B8-B9E5-4246-B47F-CD94B48C5BC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602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34440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Subtitle, Arial 24 pt.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219200" y="2220913"/>
            <a:ext cx="9715500" cy="372745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81A30-CC92-4726-A92B-33943355A586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0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3-imagae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95A26-5C6D-EC41-9CCE-45E62FA8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6AFF-6AE6-2148-8EFD-0A0D7510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5A1935-EBF2-EE49-BBE2-D24AFDB53F6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0655" y="1550206"/>
            <a:ext cx="3429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4B615-5089-6946-81B9-FEB5648429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0655" y="4001580"/>
            <a:ext cx="3429000" cy="54864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F16AD19-C929-F44A-BFE7-11AC7698C3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0655" y="4612675"/>
            <a:ext cx="3429000" cy="15544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663AFA1-4018-124B-B57A-CD0B7B430A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1500" y="1550206"/>
            <a:ext cx="3429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67DA3E1-D040-1944-85D2-003542FF29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81500" y="4001580"/>
            <a:ext cx="3429000" cy="54864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7F18B598-C082-C74A-9346-8C633AA97C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75982" y="4612675"/>
            <a:ext cx="3429000" cy="15544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79A67101-E2AC-154F-B4BD-7A37C1BAD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49418" y="1550206"/>
            <a:ext cx="3429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AA0E67A-35A8-1447-A809-38A53767F2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9418" y="4001580"/>
            <a:ext cx="3429000" cy="54864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C2053C98-4C01-2E4B-AF37-0560723F3D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43900" y="4612675"/>
            <a:ext cx="3429000" cy="15544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8E721-2065-8640-9E19-F292A2EE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300" y="6458029"/>
            <a:ext cx="6474372" cy="246221"/>
          </a:xfrm>
        </p:spPr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3938B8-F62B-0F45-82F8-F05529F65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23971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378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39801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Subtitle, Arial 24 pt.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219200" y="2220913"/>
            <a:ext cx="9715500" cy="372745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21966-19EA-4D11-9FC9-0C873119044C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486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_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5245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94635" y="1780163"/>
            <a:ext cx="2297266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5245538"/>
            <a:ext cx="1714927" cy="76206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492902" y="1469403"/>
            <a:ext cx="15740" cy="466344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23"/>
          </p:nvPr>
        </p:nvSpPr>
        <p:spPr>
          <a:xfrm>
            <a:off x="8487858" y="1907761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738328" y="3257819"/>
            <a:ext cx="710472" cy="27585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2017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569200" y="1803748"/>
            <a:ext cx="723450" cy="22985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2016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6172200" y="3203490"/>
            <a:ext cx="1714927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</a:t>
            </a:r>
          </a:p>
        </p:txBody>
      </p:sp>
      <p:sp>
        <p:nvSpPr>
          <p:cNvPr id="19" name="Content Placeholder 12"/>
          <p:cNvSpPr>
            <a:spLocks noGrp="1"/>
          </p:cNvSpPr>
          <p:nvPr>
            <p:ph sz="quarter" idx="36"/>
          </p:nvPr>
        </p:nvSpPr>
        <p:spPr>
          <a:xfrm>
            <a:off x="7986918" y="540237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12"/>
          <p:cNvSpPr>
            <a:spLocks noGrp="1"/>
          </p:cNvSpPr>
          <p:nvPr>
            <p:ph sz="quarter" idx="38"/>
          </p:nvPr>
        </p:nvSpPr>
        <p:spPr>
          <a:xfrm>
            <a:off x="7986918" y="334640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3" name="Content Placeholder 12"/>
          <p:cNvSpPr>
            <a:spLocks noGrp="1"/>
          </p:cNvSpPr>
          <p:nvPr>
            <p:ph sz="quarter" idx="40"/>
          </p:nvPr>
        </p:nvSpPr>
        <p:spPr>
          <a:xfrm>
            <a:off x="8487858" y="4545414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7569200" y="4428942"/>
            <a:ext cx="723450" cy="21222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2018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094634" y="4422905"/>
            <a:ext cx="2268913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738328" y="5291009"/>
            <a:ext cx="710472" cy="22123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2019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EFCD65FE-8E21-4D83-BA34-36B16ADDC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111" y="1950142"/>
            <a:ext cx="5190417" cy="4264311"/>
          </a:xfrm>
          <a:prstGeom prst="rect">
            <a:avLst/>
          </a:prstGeom>
        </p:spPr>
        <p:txBody>
          <a:bodyPr>
            <a:noAutofit/>
          </a:bodyPr>
          <a:lstStyle>
            <a:lvl5pPr marL="1097280" indent="-292608">
              <a:buFont typeface="Courier New" charset="0"/>
              <a:buChar char="o"/>
              <a:defRPr/>
            </a:lvl5pPr>
          </a:lstStyle>
          <a:p>
            <a:pPr lvl="1"/>
            <a:r>
              <a:rPr lang="en-US" dirty="0"/>
              <a:t>Second level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F4907B-AB42-4085-A733-84543E3891E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5221AF0-44E5-435A-A5F3-80703E0176B8}"/>
              </a:ext>
            </a:extLst>
          </p:cNvPr>
          <p:cNvSpPr/>
          <p:nvPr userDrawn="1"/>
        </p:nvSpPr>
        <p:spPr>
          <a:xfrm>
            <a:off x="8403336" y="1828800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D3DE4E3-7AB4-4F9F-A21F-5ABD1FBFD442}"/>
              </a:ext>
            </a:extLst>
          </p:cNvPr>
          <p:cNvSpPr/>
          <p:nvPr userDrawn="1"/>
        </p:nvSpPr>
        <p:spPr>
          <a:xfrm>
            <a:off x="8403336" y="3239295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65ACCE7-B0BD-4653-8D2D-FAC99EC5ABC7}"/>
              </a:ext>
            </a:extLst>
          </p:cNvPr>
          <p:cNvSpPr/>
          <p:nvPr userDrawn="1"/>
        </p:nvSpPr>
        <p:spPr>
          <a:xfrm>
            <a:off x="8390658" y="444518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00ABA0F-68A8-439D-9E59-6E822802F7B9}"/>
              </a:ext>
            </a:extLst>
          </p:cNvPr>
          <p:cNvSpPr/>
          <p:nvPr userDrawn="1"/>
        </p:nvSpPr>
        <p:spPr>
          <a:xfrm>
            <a:off x="8390636" y="530091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248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_Exte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5245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94635" y="1780163"/>
            <a:ext cx="2297266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5245538"/>
            <a:ext cx="1714927" cy="76206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</a:t>
            </a:r>
          </a:p>
        </p:txBody>
      </p:sp>
      <p:cxnSp>
        <p:nvCxnSpPr>
          <p:cNvPr id="12" name="Straight Connector 11"/>
          <p:cNvCxnSpPr>
            <a:cxnSpLocks/>
          </p:cNvCxnSpPr>
          <p:nvPr userDrawn="1"/>
        </p:nvCxnSpPr>
        <p:spPr>
          <a:xfrm flipH="1">
            <a:off x="8497870" y="1469403"/>
            <a:ext cx="18642" cy="5523193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23"/>
          </p:nvPr>
        </p:nvSpPr>
        <p:spPr>
          <a:xfrm>
            <a:off x="8487858" y="1907761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738328" y="3257819"/>
            <a:ext cx="710472" cy="27585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2011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569200" y="1803748"/>
            <a:ext cx="723450" cy="22985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2010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6172200" y="3203490"/>
            <a:ext cx="1714927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</a:t>
            </a:r>
          </a:p>
        </p:txBody>
      </p:sp>
      <p:sp>
        <p:nvSpPr>
          <p:cNvPr id="19" name="Content Placeholder 12"/>
          <p:cNvSpPr>
            <a:spLocks noGrp="1"/>
          </p:cNvSpPr>
          <p:nvPr>
            <p:ph sz="quarter" idx="36"/>
          </p:nvPr>
        </p:nvSpPr>
        <p:spPr>
          <a:xfrm>
            <a:off x="7986918" y="540237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12"/>
          <p:cNvSpPr>
            <a:spLocks noGrp="1"/>
          </p:cNvSpPr>
          <p:nvPr>
            <p:ph sz="quarter" idx="38"/>
          </p:nvPr>
        </p:nvSpPr>
        <p:spPr>
          <a:xfrm>
            <a:off x="7986918" y="334640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3" name="Content Placeholder 12"/>
          <p:cNvSpPr>
            <a:spLocks noGrp="1"/>
          </p:cNvSpPr>
          <p:nvPr>
            <p:ph sz="quarter" idx="40"/>
          </p:nvPr>
        </p:nvSpPr>
        <p:spPr>
          <a:xfrm>
            <a:off x="8487858" y="4545414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7569200" y="4428942"/>
            <a:ext cx="723450" cy="21222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2014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094634" y="4422905"/>
            <a:ext cx="2268913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738328" y="5291009"/>
            <a:ext cx="710472" cy="22123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2015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3B489350-C810-F747-8618-803CE32AB65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08811" y="3782139"/>
            <a:ext cx="2268913" cy="54249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Secondary timeline event.</a:t>
            </a:r>
          </a:p>
        </p:txBody>
      </p:sp>
      <p:sp>
        <p:nvSpPr>
          <p:cNvPr id="31" name="Content Placeholder 12">
            <a:extLst>
              <a:ext uri="{FF2B5EF4-FFF2-40B4-BE49-F238E27FC236}">
                <a16:creationId xmlns:a16="http://schemas.microsoft.com/office/drawing/2014/main" id="{FFF08DC9-5516-C943-85E4-AF95CAA8B3CA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8481942" y="3940632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C6163C09-67F3-46C5-86D7-A7A826259F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111" y="1947672"/>
            <a:ext cx="5190417" cy="4300728"/>
          </a:xfrm>
          <a:prstGeom prst="rect">
            <a:avLst/>
          </a:prstGeom>
        </p:spPr>
        <p:txBody>
          <a:bodyPr>
            <a:noAutofit/>
          </a:bodyPr>
          <a:lstStyle>
            <a:lvl5pPr marL="1097280" indent="-292608">
              <a:buFont typeface="Courier New" charset="0"/>
              <a:buChar char="o"/>
              <a:defRPr/>
            </a:lvl5pPr>
          </a:lstStyle>
          <a:p>
            <a:pPr lvl="1"/>
            <a:r>
              <a:rPr lang="en-US" dirty="0"/>
              <a:t>Second level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6614CE4-CA70-4BC9-9A09-C7D82F30508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4F3D3AA6-F496-48FD-B37C-CFD89D97114D}"/>
              </a:ext>
            </a:extLst>
          </p:cNvPr>
          <p:cNvSpPr/>
          <p:nvPr userDrawn="1"/>
        </p:nvSpPr>
        <p:spPr>
          <a:xfrm>
            <a:off x="8403336" y="1828800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21F34B-1160-4557-9863-AE5D2033D5DD}"/>
              </a:ext>
            </a:extLst>
          </p:cNvPr>
          <p:cNvSpPr/>
          <p:nvPr userDrawn="1"/>
        </p:nvSpPr>
        <p:spPr>
          <a:xfrm>
            <a:off x="8403336" y="3239295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2785919-2DE5-4BD9-8676-3E37BEF19754}"/>
              </a:ext>
            </a:extLst>
          </p:cNvPr>
          <p:cNvSpPr/>
          <p:nvPr userDrawn="1"/>
        </p:nvSpPr>
        <p:spPr>
          <a:xfrm>
            <a:off x="8390658" y="444518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E9DA351-B5CC-4C16-B498-9DA5317EC3DB}"/>
              </a:ext>
            </a:extLst>
          </p:cNvPr>
          <p:cNvSpPr/>
          <p:nvPr userDrawn="1"/>
        </p:nvSpPr>
        <p:spPr>
          <a:xfrm>
            <a:off x="8390636" y="530091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3096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_Exte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65111" y="389583"/>
            <a:ext cx="7620000" cy="585216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602224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94635" y="1780163"/>
            <a:ext cx="2297266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5245538"/>
            <a:ext cx="1714927" cy="76206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</a:t>
            </a:r>
          </a:p>
        </p:txBody>
      </p:sp>
      <p:cxnSp>
        <p:nvCxnSpPr>
          <p:cNvPr id="12" name="Straight Connector 11"/>
          <p:cNvCxnSpPr>
            <a:cxnSpLocks/>
          </p:cNvCxnSpPr>
          <p:nvPr userDrawn="1"/>
        </p:nvCxnSpPr>
        <p:spPr>
          <a:xfrm flipH="1">
            <a:off x="8500772" y="0"/>
            <a:ext cx="18288" cy="5998247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23"/>
          </p:nvPr>
        </p:nvSpPr>
        <p:spPr>
          <a:xfrm>
            <a:off x="8487858" y="1907761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8738328" y="3257819"/>
            <a:ext cx="710472" cy="27585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2017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7569200" y="1803748"/>
            <a:ext cx="723450" cy="22985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2016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6172200" y="3203490"/>
            <a:ext cx="1714927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 algn="r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</a:t>
            </a:r>
          </a:p>
        </p:txBody>
      </p:sp>
      <p:sp>
        <p:nvSpPr>
          <p:cNvPr id="19" name="Content Placeholder 12"/>
          <p:cNvSpPr>
            <a:spLocks noGrp="1"/>
          </p:cNvSpPr>
          <p:nvPr>
            <p:ph sz="quarter" idx="36"/>
          </p:nvPr>
        </p:nvSpPr>
        <p:spPr>
          <a:xfrm>
            <a:off x="7986918" y="5402443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12"/>
          <p:cNvSpPr>
            <a:spLocks noGrp="1"/>
          </p:cNvSpPr>
          <p:nvPr>
            <p:ph sz="quarter" idx="38"/>
          </p:nvPr>
        </p:nvSpPr>
        <p:spPr>
          <a:xfrm>
            <a:off x="7986918" y="3346405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3" name="Content Placeholder 12"/>
          <p:cNvSpPr>
            <a:spLocks noGrp="1"/>
          </p:cNvSpPr>
          <p:nvPr>
            <p:ph sz="quarter" idx="40"/>
          </p:nvPr>
        </p:nvSpPr>
        <p:spPr>
          <a:xfrm>
            <a:off x="8487858" y="4545414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7569200" y="4428942"/>
            <a:ext cx="723450" cy="21222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2018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094634" y="4422905"/>
            <a:ext cx="2268913" cy="7315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738328" y="5291009"/>
            <a:ext cx="710472" cy="22123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2019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1CC5B96-EADC-144C-B345-5D69DE7E13B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08811" y="3782139"/>
            <a:ext cx="2268913" cy="54249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Secondary timeline event.</a:t>
            </a:r>
          </a:p>
        </p:txBody>
      </p:sp>
      <p:sp>
        <p:nvSpPr>
          <p:cNvPr id="30" name="Content Placeholder 12">
            <a:extLst>
              <a:ext uri="{FF2B5EF4-FFF2-40B4-BE49-F238E27FC236}">
                <a16:creationId xmlns:a16="http://schemas.microsoft.com/office/drawing/2014/main" id="{36F3249E-7F49-2146-8A31-74BE6B6932AB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8481942" y="3940632"/>
            <a:ext cx="500940" cy="9144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9A045578-08BA-467F-A528-43EAFE62D5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019" y="1947672"/>
            <a:ext cx="5190417" cy="4300728"/>
          </a:xfrm>
          <a:prstGeom prst="rect">
            <a:avLst/>
          </a:prstGeom>
        </p:spPr>
        <p:txBody>
          <a:bodyPr>
            <a:noAutofit/>
          </a:bodyPr>
          <a:lstStyle>
            <a:lvl5pPr marL="1097280" indent="-292608">
              <a:buFont typeface="Courier New" charset="0"/>
              <a:buChar char="o"/>
              <a:defRPr/>
            </a:lvl5pPr>
          </a:lstStyle>
          <a:p>
            <a:pPr lvl="1"/>
            <a:r>
              <a:rPr lang="en-US" dirty="0"/>
              <a:t>Second level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CE55179-E9D2-43F4-AFF0-971EB8B0153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45880C37-78FE-4CF8-A2D1-9F2096A9AD86}"/>
              </a:ext>
            </a:extLst>
          </p:cNvPr>
          <p:cNvSpPr/>
          <p:nvPr userDrawn="1"/>
        </p:nvSpPr>
        <p:spPr>
          <a:xfrm>
            <a:off x="8403336" y="1828800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19981EC-B700-40AA-9BBB-FC70A2A99716}"/>
              </a:ext>
            </a:extLst>
          </p:cNvPr>
          <p:cNvSpPr/>
          <p:nvPr userDrawn="1"/>
        </p:nvSpPr>
        <p:spPr>
          <a:xfrm>
            <a:off x="8403336" y="3239295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56CBAE5-196B-4DE0-83DB-84C7B9E8C8AE}"/>
              </a:ext>
            </a:extLst>
          </p:cNvPr>
          <p:cNvSpPr/>
          <p:nvPr userDrawn="1"/>
        </p:nvSpPr>
        <p:spPr>
          <a:xfrm>
            <a:off x="8390658" y="444518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29236D2-34B2-470A-A875-2D451B66B602}"/>
              </a:ext>
            </a:extLst>
          </p:cNvPr>
          <p:cNvSpPr/>
          <p:nvPr userDrawn="1"/>
        </p:nvSpPr>
        <p:spPr>
          <a:xfrm>
            <a:off x="8390636" y="530091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747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-51955" y="3319397"/>
            <a:ext cx="12297875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924539" y="1079567"/>
            <a:ext cx="3502393" cy="8327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Arial 18 pt.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non magna.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, </a:t>
            </a:r>
            <a:r>
              <a:rPr lang="en-US" dirty="0" err="1"/>
              <a:t>est</a:t>
            </a:r>
            <a:r>
              <a:rPr lang="en-US" dirty="0"/>
              <a:t> non.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207135" y="2052951"/>
            <a:ext cx="3169526" cy="78578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 baseline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Arial 18 pt.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non magna non. 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3148" y="4869873"/>
            <a:ext cx="3502393" cy="100876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Arial 18 pt.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non magna.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, </a:t>
            </a:r>
            <a:r>
              <a:rPr lang="en-US" dirty="0" err="1"/>
              <a:t>est</a:t>
            </a:r>
            <a:r>
              <a:rPr lang="en-US" dirty="0"/>
              <a:t> non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nisi </a:t>
            </a:r>
            <a:r>
              <a:rPr lang="en-US" dirty="0" err="1"/>
              <a:t>erat</a:t>
            </a:r>
            <a:r>
              <a:rPr lang="en-US" dirty="0"/>
              <a:t>.</a:t>
            </a:r>
          </a:p>
        </p:txBody>
      </p:sp>
      <p:sp>
        <p:nvSpPr>
          <p:cNvPr id="11" name="Content Placeholder 12"/>
          <p:cNvSpPr>
            <a:spLocks noGrp="1"/>
          </p:cNvSpPr>
          <p:nvPr>
            <p:ph sz="quarter" idx="21"/>
          </p:nvPr>
        </p:nvSpPr>
        <p:spPr>
          <a:xfrm>
            <a:off x="4855492" y="1173805"/>
            <a:ext cx="9144" cy="214969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32867" y="3445093"/>
            <a:ext cx="787056" cy="23998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2018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985343" y="3460258"/>
            <a:ext cx="787056" cy="239981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2019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73157" y="1065919"/>
            <a:ext cx="3672840" cy="1919124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None/>
              <a:defRPr sz="1400" b="0" i="0" cap="none">
                <a:solidFill>
                  <a:srgbClr val="0B2338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 dirty="0"/>
              <a:t>Drag photo to placeholder or click on icon to place photo from file.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31" hasCustomPrompt="1"/>
          </p:nvPr>
        </p:nvSpPr>
        <p:spPr>
          <a:xfrm>
            <a:off x="7772399" y="3972048"/>
            <a:ext cx="3624019" cy="192024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None/>
              <a:defRPr sz="1400" b="0" i="0" cap="none">
                <a:solidFill>
                  <a:srgbClr val="0B2338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 dirty="0"/>
              <a:t>Drag photo to placeholder or click on icon to place photo from file.</a:t>
            </a:r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2" hasCustomPrompt="1"/>
          </p:nvPr>
        </p:nvSpPr>
        <p:spPr>
          <a:xfrm>
            <a:off x="6849773" y="2056237"/>
            <a:ext cx="1189328" cy="991352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 tIns="91440" anchor="t">
            <a:normAutofit/>
          </a:bodyPr>
          <a:lstStyle>
            <a:lvl1pPr marL="0" indent="0" algn="ctr">
              <a:buFont typeface="Arial" charset="0"/>
              <a:buNone/>
              <a:defRPr sz="1000" b="0" i="0" cap="none">
                <a:solidFill>
                  <a:srgbClr val="0B2338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r>
              <a:rPr lang="en-US" dirty="0"/>
              <a:t>Drag photo to placeholder or click on icon to place file from file.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AB02D0F-3CC6-6245-8DB2-80D316CCD2D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371994" y="3879379"/>
            <a:ext cx="2063127" cy="54249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10000"/>
              </a:lnSpc>
              <a:buNone/>
              <a:defRPr sz="18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  <a:lvl2pPr marL="9525" indent="0">
              <a:buNone/>
              <a:tabLst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Secondary timeline event.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081D806-57EA-4AF1-804A-82512300C1B8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184C264F-0E9F-491A-B9F1-689D83291E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35687" y="3202946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D05E11-516A-48DD-915D-750404B133B4}"/>
              </a:ext>
            </a:extLst>
          </p:cNvPr>
          <p:cNvSpPr/>
          <p:nvPr userDrawn="1"/>
        </p:nvSpPr>
        <p:spPr>
          <a:xfrm>
            <a:off x="696997" y="3200856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184C83-DCBA-4EA4-865C-08BB84947FEB}"/>
              </a:ext>
            </a:extLst>
          </p:cNvPr>
          <p:cNvSpPr/>
          <p:nvPr userDrawn="1"/>
        </p:nvSpPr>
        <p:spPr>
          <a:xfrm>
            <a:off x="2647040" y="3205097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07D54D-1928-453C-A10F-D11DAE69D5F4}"/>
              </a:ext>
            </a:extLst>
          </p:cNvPr>
          <p:cNvSpPr/>
          <p:nvPr userDrawn="1"/>
        </p:nvSpPr>
        <p:spPr>
          <a:xfrm>
            <a:off x="2747520" y="3323495"/>
            <a:ext cx="9144" cy="2800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42A626-EA4A-412E-BA23-217FD25FF006}"/>
              </a:ext>
            </a:extLst>
          </p:cNvPr>
          <p:cNvSpPr/>
          <p:nvPr userDrawn="1"/>
        </p:nvSpPr>
        <p:spPr>
          <a:xfrm>
            <a:off x="805702" y="2985860"/>
            <a:ext cx="9144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DB29EC-A6A1-4B64-ABB7-A5081788F7FD}"/>
              </a:ext>
            </a:extLst>
          </p:cNvPr>
          <p:cNvSpPr/>
          <p:nvPr userDrawn="1"/>
        </p:nvSpPr>
        <p:spPr>
          <a:xfrm>
            <a:off x="8771202" y="3295436"/>
            <a:ext cx="9144" cy="6400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305A4E1B-C39C-40EC-B1B1-0EA162CF61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42318" y="3233347"/>
            <a:ext cx="148090" cy="150176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accent4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es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389C5EC8-26B5-4663-B314-DAAC656E735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749141" y="3214007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E3CE03-3EFE-4EAA-9C4F-718840AEC4F4}"/>
              </a:ext>
            </a:extLst>
          </p:cNvPr>
          <p:cNvSpPr/>
          <p:nvPr userDrawn="1"/>
        </p:nvSpPr>
        <p:spPr>
          <a:xfrm>
            <a:off x="6865399" y="3058930"/>
            <a:ext cx="9144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405CF11-6079-4A46-9F66-36F69F7B6F4E}"/>
              </a:ext>
            </a:extLst>
          </p:cNvPr>
          <p:cNvSpPr/>
          <p:nvPr userDrawn="1"/>
        </p:nvSpPr>
        <p:spPr>
          <a:xfrm>
            <a:off x="4846984" y="1045413"/>
            <a:ext cx="9144" cy="2194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C22A85A3-DEB6-42BA-A2FF-9B8761594B0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666117" y="3205097"/>
            <a:ext cx="225425" cy="228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 sz="100" b="0" i="0">
                <a:solidFill>
                  <a:schemeClr val="tx2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9A23BD-AEBB-4BB6-A3F7-B35D4EECB94E}"/>
              </a:ext>
            </a:extLst>
          </p:cNvPr>
          <p:cNvSpPr/>
          <p:nvPr userDrawn="1"/>
        </p:nvSpPr>
        <p:spPr>
          <a:xfrm>
            <a:off x="5309023" y="3394815"/>
            <a:ext cx="9144" cy="1097280"/>
          </a:xfrm>
          <a:prstGeom prst="rect">
            <a:avLst/>
          </a:prstGeom>
          <a:solidFill>
            <a:srgbClr val="D4D3D4"/>
          </a:solidFill>
          <a:ln>
            <a:solidFill>
              <a:srgbClr val="D4D3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8042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E3EA8C-78AF-48A7-A538-DDBFC2B39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6" y="4615356"/>
            <a:ext cx="355600" cy="288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5D9D0C-1FB8-436D-B167-7D9E3864B6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912" y="4993711"/>
            <a:ext cx="496482" cy="486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D3F905-A55F-4DFE-B71C-27C0AD7017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473F95A-71DA-4E3E-9617-D9C1EF720A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502152"/>
            <a:ext cx="6117336" cy="486327"/>
          </a:xfrm>
        </p:spPr>
        <p:txBody>
          <a:bodyPr/>
          <a:lstStyle>
            <a:lvl1pPr>
              <a:defRPr b="0"/>
            </a:lvl1pPr>
            <a:lvl2pPr>
              <a:defRPr/>
            </a:lvl2pPr>
            <a:lvl3pPr marL="0" indent="0">
              <a:buFontTx/>
              <a:buNone/>
              <a:defRPr/>
            </a:lvl3pPr>
            <a:lvl4pPr marL="346075" indent="0">
              <a:buFontTx/>
              <a:buNone/>
              <a:defRPr/>
            </a:lvl4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27621E69-3136-412D-9F02-7617ED327F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-32656"/>
            <a:ext cx="10394950" cy="1149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Disclaimer: Presentation Option Only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E1BCF-F049-4694-80D2-913C99FD72E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4004767"/>
            <a:ext cx="6117336" cy="486327"/>
          </a:xfrm>
        </p:spPr>
        <p:txBody>
          <a:bodyPr/>
          <a:lstStyle>
            <a:lvl2pPr>
              <a:defRPr b="0"/>
            </a:lvl2pPr>
          </a:lstStyle>
          <a:p>
            <a:pPr lvl="1"/>
            <a:r>
              <a:rPr lang="en-US" dirty="0"/>
              <a:t>email@mitre.org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104053-087A-439B-AB7E-3D867AA16C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9394" y="4510317"/>
            <a:ext cx="5645142" cy="485775"/>
          </a:xfrm>
        </p:spPr>
        <p:txBody>
          <a:bodyPr/>
          <a:lstStyle>
            <a:lvl2pPr>
              <a:defRPr b="0"/>
            </a:lvl2pPr>
          </a:lstStyle>
          <a:p>
            <a:pPr lvl="1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AD7FCA-DE2C-4CCC-8673-38B74D10C4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94" y="5063666"/>
            <a:ext cx="5647676" cy="511825"/>
          </a:xfrm>
        </p:spPr>
        <p:txBody>
          <a:bodyPr/>
          <a:lstStyle>
            <a:lvl2pPr>
              <a:defRPr b="0"/>
            </a:lvl2pPr>
          </a:lstStyle>
          <a:p>
            <a:pPr lvl="1"/>
            <a:r>
              <a:rPr lang="en-US" dirty="0"/>
              <a:t>linkedin.com/in/</a:t>
            </a:r>
            <a:r>
              <a:rPr lang="en-US" dirty="0" err="1"/>
              <a:t>firstnamelastname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266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_disclaimer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A9BEE-33FC-4028-A95F-D2A7B8D4D3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497263"/>
            <a:ext cx="4765675" cy="589995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Project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33CC0-0812-4E22-B6BB-A0C1CC7F5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5C892AD-B5C2-4E9D-A06B-A6C82AAA04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3220" y="122237"/>
            <a:ext cx="11666481" cy="914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Disclaimer: Presentation Option Only</a:t>
            </a:r>
            <a:br>
              <a:rPr lang="en-US" dirty="0"/>
            </a:br>
            <a:r>
              <a:rPr lang="en-US" dirty="0"/>
              <a:t>If needed, use this slide to add required contract or project information specific to your sponsor.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51AAF-6249-4F73-8776-E5F115F07B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125221"/>
            <a:ext cx="4765675" cy="589995"/>
          </a:xfrm>
        </p:spPr>
        <p:txBody>
          <a:bodyPr/>
          <a:lstStyle/>
          <a:p>
            <a:pPr lvl="0"/>
            <a:r>
              <a:rPr lang="en-US" dirty="0"/>
              <a:t>Project Number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1EB0F6-AF25-4D65-BA70-6616444B81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199" y="4736054"/>
            <a:ext cx="4765675" cy="590550"/>
          </a:xfrm>
        </p:spPr>
        <p:txBody>
          <a:bodyPr/>
          <a:lstStyle/>
          <a:p>
            <a:pPr lvl="0"/>
            <a:r>
              <a:rPr lang="en-US" dirty="0"/>
              <a:t>Disclaimer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442EE8-2D01-457F-96E2-EB3DA9BD68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1437"/>
            <a:ext cx="4765675" cy="611187"/>
          </a:xfrm>
        </p:spPr>
        <p:txBody>
          <a:bodyPr/>
          <a:lstStyle/>
          <a:p>
            <a:pPr lvl="1"/>
            <a:r>
              <a:rPr lang="en-US" dirty="0"/>
              <a:t>Additional text</a:t>
            </a:r>
          </a:p>
        </p:txBody>
      </p:sp>
    </p:spTree>
    <p:extLst>
      <p:ext uri="{BB962C8B-B14F-4D97-AF65-F5344CB8AC3E}">
        <p14:creationId xmlns:p14="http://schemas.microsoft.com/office/powerpoint/2010/main" val="30225632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005B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8818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lay Name delete when done">
    <p:bg>
      <p:bgPr>
        <a:solidFill>
          <a:srgbClr val="005B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825702-2AB8-4622-9253-2D45F7040E36}"/>
              </a:ext>
            </a:extLst>
          </p:cNvPr>
          <p:cNvSpPr txBox="1"/>
          <p:nvPr/>
        </p:nvSpPr>
        <p:spPr>
          <a:xfrm>
            <a:off x="2856972" y="2148579"/>
            <a:ext cx="6478055" cy="2308324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>
            <a:sp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MITRE POWERPOINT</a:t>
            </a:r>
          </a:p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TEMPLATE </a:t>
            </a:r>
            <a:b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16x9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52840-C05C-4D4B-B80B-23BD595DD4ED}"/>
              </a:ext>
            </a:extLst>
          </p:cNvPr>
          <p:cNvSpPr txBox="1">
            <a:spLocks/>
          </p:cNvSpPr>
          <p:nvPr/>
        </p:nvSpPr>
        <p:spPr>
          <a:xfrm>
            <a:off x="8708613" y="5435532"/>
            <a:ext cx="3073883" cy="64418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800" cap="all" baseline="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tx1"/>
                </a:solidFill>
              </a:rPr>
              <a:t>DELETE FROM DECK WHEN DONE. DO NOT PRINT.</a:t>
            </a:r>
          </a:p>
        </p:txBody>
      </p:sp>
    </p:spTree>
    <p:extLst>
      <p:ext uri="{BB962C8B-B14F-4D97-AF65-F5344CB8AC3E}">
        <p14:creationId xmlns:p14="http://schemas.microsoft.com/office/powerpoint/2010/main" val="15175188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_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425A4-6157-4D15-BE18-F6681CAEFE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1075" y="1148641"/>
            <a:ext cx="9524999" cy="2095453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71075" y="3914346"/>
            <a:ext cx="4838700" cy="299750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 algn="l"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Month 00, 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ABAFCE-37DF-C848-A96E-2E4CDBC39F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71075" y="3408284"/>
            <a:ext cx="4838700" cy="39856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E1491870-16CB-40BB-9E5B-333D9C5427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-32656"/>
            <a:ext cx="10394950" cy="1149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Disclaimer: Presentation Option Only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C0FF5-A126-46DF-881C-1891EF77FC6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434630-ECA2-9344-A38A-594FA1138F6B}"/>
              </a:ext>
            </a:extLst>
          </p:cNvPr>
          <p:cNvSpPr txBox="1">
            <a:spLocks/>
          </p:cNvSpPr>
          <p:nvPr userDrawn="1"/>
        </p:nvSpPr>
        <p:spPr>
          <a:xfrm>
            <a:off x="2641600" y="6613206"/>
            <a:ext cx="6908800" cy="215444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defPPr>
              <a:defRPr lang="en-US"/>
            </a:defPPr>
            <a:lvl1pPr>
              <a:defRPr sz="800" cap="all" baseline="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</p:spTree>
    <p:extLst>
      <p:ext uri="{BB962C8B-B14F-4D97-AF65-F5344CB8AC3E}">
        <p14:creationId xmlns:p14="http://schemas.microsoft.com/office/powerpoint/2010/main" val="1044154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4-Images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95A26-5C6D-EC41-9CCE-45E62FA8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6AFF-6AE6-2148-8EFD-0A0D7510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5A1935-EBF2-EE49-BBE2-D24AFDB53F6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0189" y="1626764"/>
            <a:ext cx="2008234" cy="1798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4B615-5089-6946-81B9-FEB5648429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4146" y="3596482"/>
            <a:ext cx="2560320" cy="457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F16AD19-C929-F44A-BFE7-11AC7698C3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146" y="4192570"/>
            <a:ext cx="2560320" cy="1371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663AFA1-4018-124B-B57A-CD0B7B430A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51897" y="1626764"/>
            <a:ext cx="2008234" cy="1798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6393C021-5AC6-A94D-9BD1-0FA03E26F9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75854" y="3596482"/>
            <a:ext cx="2560320" cy="457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D0720727-9B0D-5244-88F9-072619D781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75854" y="4192570"/>
            <a:ext cx="2560320" cy="1371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79A67101-E2AC-154F-B4BD-7A37C1BAD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73773" y="1626764"/>
            <a:ext cx="2008234" cy="1798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7D7C1A3A-3822-3442-AE4B-0662ED5193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97730" y="3596482"/>
            <a:ext cx="2560320" cy="457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2DF9D5B3-8D42-594B-AD95-232B56795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97730" y="4192570"/>
            <a:ext cx="2560320" cy="1371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E320B82-A8A9-8D41-B8D1-EC5AA4D7422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8889" y="1626764"/>
            <a:ext cx="2008234" cy="1798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200" b="0"/>
            </a:lvl1pPr>
          </a:lstStyle>
          <a:p>
            <a:r>
              <a:rPr lang="en-US"/>
              <a:t>Drag photo to placeholder or click on icon to place photo from file.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3DE9EC15-6DC7-6846-B173-CAE4228B5DB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12846" y="3596482"/>
            <a:ext cx="2560320" cy="457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8D698B45-9A6E-DE4A-8222-D973B7A7D9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12846" y="4192570"/>
            <a:ext cx="2560320" cy="1371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8E721-2065-8640-9E19-F292A2EE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F410A52-5756-C447-844C-FC83DE772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19833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443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_Insert_Phot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17AC25-F717-4983-94F5-E8A87163D49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rgbClr val="FFFF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To add background image: </a:t>
            </a:r>
            <a:br>
              <a:rPr lang="en-US" dirty="0"/>
            </a:br>
            <a:r>
              <a:rPr lang="en-US" dirty="0"/>
              <a:t>1. Navigate to FJ: Images </a:t>
            </a:r>
            <a:br>
              <a:rPr lang="en-US" dirty="0"/>
            </a:br>
            <a:r>
              <a:rPr lang="en-US" dirty="0"/>
              <a:t>2. Select a photo from the featured gallery, “Images for PPT Cover Slides” </a:t>
            </a:r>
            <a:br>
              <a:rPr lang="en-US" dirty="0"/>
            </a:br>
            <a:r>
              <a:rPr lang="en-US" dirty="0"/>
              <a:t>3. Save the desired image to your computer or desired location. </a:t>
            </a:r>
            <a:br>
              <a:rPr lang="en-US" dirty="0"/>
            </a:br>
            <a:r>
              <a:rPr lang="en-US" dirty="0"/>
              <a:t>4. Next, click on the icon &amp; choose image from the saved location. </a:t>
            </a:r>
            <a:br>
              <a:rPr lang="en-US" dirty="0"/>
            </a:br>
            <a:r>
              <a:rPr lang="en-US" dirty="0"/>
              <a:t>5. Insert image.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2458720"/>
            <a:ext cx="10238874" cy="776708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3891232"/>
            <a:ext cx="5201349" cy="29975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Month 00, 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ABAFCE-37DF-C848-A96E-2E4CDBC39F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3385170"/>
            <a:ext cx="5714999" cy="398567"/>
          </a:xfrm>
          <a:prstGeom prst="rect">
            <a:avLst/>
          </a:prstGeom>
        </p:spPr>
        <p:txBody>
          <a:bodyPr lIns="91440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pic>
        <p:nvPicPr>
          <p:cNvPr id="7" name="Picture 6" descr="MITRE Logo">
            <a:extLst>
              <a:ext uri="{FF2B5EF4-FFF2-40B4-BE49-F238E27FC236}">
                <a16:creationId xmlns:a16="http://schemas.microsoft.com/office/drawing/2014/main" id="{D2B49DB9-3783-4CF7-94BA-AB3A845FD6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5200" y="5716007"/>
            <a:ext cx="4174376" cy="41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3765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lide_Nav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1428750" y="2397405"/>
            <a:ext cx="9334499" cy="175432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“Arial 54 pt. Insert </a:t>
            </a:r>
            <a:br>
              <a:rPr lang="en-US" dirty="0"/>
            </a:br>
            <a:r>
              <a:rPr lang="en-US" dirty="0"/>
              <a:t>Quotation Here”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6A65E7-1949-48B7-B325-BBA635E86B77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90" y="391163"/>
            <a:ext cx="557700" cy="154923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D97154B2-6CF0-452F-924D-5819D4D42F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34700" y="6487280"/>
            <a:ext cx="800100" cy="2518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0176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457200" y="2046425"/>
            <a:ext cx="9334500" cy="1382576"/>
          </a:xfrm>
        </p:spPr>
        <p:txBody>
          <a:bodyPr/>
          <a:lstStyle>
            <a:lvl1pPr algn="l">
              <a:lnSpc>
                <a:spcPct val="1000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C0BB03-948C-4A12-8DBC-361F0C66729D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5630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7472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 List_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7086F48C-126B-4E0A-AED0-E786B5015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/>
          <a:lstStyle>
            <a:lvl1pPr>
              <a:defRPr sz="32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B32392-5B55-403B-BA4E-35EE7D3DE15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191491"/>
            <a:ext cx="11277600" cy="5069823"/>
          </a:xfrm>
        </p:spPr>
        <p:txBody>
          <a:bodyPr>
            <a:noAutofit/>
          </a:bodyPr>
          <a:lstStyle>
            <a:lvl1pPr marL="225425" indent="-225425">
              <a:buFont typeface="Wingdings" panose="05000000000000000000" pitchFamily="2" charset="2"/>
              <a:buChar char="§"/>
              <a:defRPr b="0">
                <a:solidFill>
                  <a:schemeClr val="tx1"/>
                </a:solidFill>
              </a:defRPr>
            </a:lvl1pPr>
            <a:lvl2pPr marL="688975" indent="-344488">
              <a:buClr>
                <a:schemeClr val="tx1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033463" indent="-344488"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3pPr>
            <a:lvl4pPr marL="1033463" indent="-344488">
              <a:buFont typeface="Courier New" panose="02070309020205020404" pitchFamily="49" charset="0"/>
              <a:buChar char="o"/>
              <a:defRPr sz="2200">
                <a:solidFill>
                  <a:schemeClr val="tx1"/>
                </a:solidFill>
              </a:defRPr>
            </a:lvl4pPr>
            <a:lvl5pPr marL="1377950" indent="-238125"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5pPr>
            <a:lvl6pPr marL="1603375" indent="-225425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B79E39-B804-433D-A46E-6245A4354F48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84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, No Title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3390900"/>
            <a:ext cx="3616322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876094" y="381000"/>
            <a:ext cx="2784886" cy="276404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/>
          <a:lstStyle>
            <a:lvl1pPr algn="ctr"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Drag photo to placeholder or click on icon to place photo from file. </a:t>
            </a:r>
          </a:p>
        </p:txBody>
      </p:sp>
      <p:sp>
        <p:nvSpPr>
          <p:cNvPr id="24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4684506" y="381000"/>
            <a:ext cx="2784886" cy="2764043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Drag photo to placeholder or click on icon to place photo from file. </a:t>
            </a:r>
          </a:p>
        </p:txBody>
      </p:sp>
      <p:sp>
        <p:nvSpPr>
          <p:cNvPr id="25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8492918" y="381000"/>
            <a:ext cx="2784886" cy="2764043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Drag photo to placeholder or click on icon to place photo from file. </a:t>
            </a:r>
          </a:p>
          <a:p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265612" y="3390900"/>
            <a:ext cx="3616322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8074024" y="3390900"/>
            <a:ext cx="3616322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>
          <a:xfrm>
            <a:off x="10893422" y="6485433"/>
            <a:ext cx="800100" cy="251853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48F8F-F2E8-4F73-9030-FB00A087F5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375" y="3965934"/>
            <a:ext cx="3616325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BBD24B-BA71-4BF8-8506-D0B84537AE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8785" y="3965934"/>
            <a:ext cx="3616325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B79737-3312-4FC8-AC98-3A2E9BBF1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77197" y="3965934"/>
            <a:ext cx="3616325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9F5D51-61E5-4B38-BE9B-7745F7365A24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6366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, With Title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460377" y="1386799"/>
            <a:ext cx="3427207" cy="233373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Drag photo to placeholder or click on icon to place photo from file. </a:t>
            </a:r>
          </a:p>
          <a:p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0377" y="3903250"/>
            <a:ext cx="343927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382826" y="3903250"/>
            <a:ext cx="3427206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8298629" y="3903250"/>
            <a:ext cx="3421788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388299"/>
            <a:ext cx="11277600" cy="656850"/>
          </a:xfrm>
        </p:spPr>
        <p:txBody>
          <a:bodyPr/>
          <a:lstStyle>
            <a:lvl1pPr algn="ctr">
              <a:defRPr sz="32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28" name="Picture Placeholder 15"/>
          <p:cNvSpPr>
            <a:spLocks noGrp="1"/>
          </p:cNvSpPr>
          <p:nvPr>
            <p:ph type="pic" sz="quarter" idx="18" hasCustomPrompt="1"/>
          </p:nvPr>
        </p:nvSpPr>
        <p:spPr>
          <a:xfrm>
            <a:off x="4370762" y="1386799"/>
            <a:ext cx="3427207" cy="233373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Drag photo to placeholder or click on icon to place photo from file. </a:t>
            </a:r>
          </a:p>
          <a:p>
            <a:endParaRPr lang="en-US" dirty="0"/>
          </a:p>
        </p:txBody>
      </p:sp>
      <p:sp>
        <p:nvSpPr>
          <p:cNvPr id="29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8281147" y="1386799"/>
            <a:ext cx="3427207" cy="233373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Drag photo to placeholder or click on icon to place photo from file. 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78FE3D0-043E-4E41-B23C-6B8EB88E029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0375" y="4431391"/>
            <a:ext cx="3439271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3010D54-552B-4047-99A4-03DE23E681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81146" y="4431391"/>
            <a:ext cx="3439271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0B40436-66AC-4444-BF02-7E4752A291A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70761" y="4431391"/>
            <a:ext cx="3439271" cy="1568450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BC3F3B-A551-47E1-A36B-1028268BB92D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399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is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7086F48C-126B-4E0A-AED0-E786B5015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/>
          <a:lstStyle>
            <a:lvl1pPr>
              <a:defRPr sz="32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B32392-5B55-403B-BA4E-35EE7D3DE15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191491"/>
            <a:ext cx="11277600" cy="5069823"/>
          </a:xfrm>
        </p:spPr>
        <p:txBody>
          <a:bodyPr>
            <a:noAutofit/>
          </a:bodyPr>
          <a:lstStyle>
            <a:lvl1pPr marL="225425" indent="-225425">
              <a:buFont typeface="Wingdings" panose="05000000000000000000" pitchFamily="2" charset="2"/>
              <a:buChar char="§"/>
              <a:defRPr b="0">
                <a:solidFill>
                  <a:schemeClr val="tx1"/>
                </a:solidFill>
              </a:defRPr>
            </a:lvl1pPr>
            <a:lvl2pPr marL="688975" indent="-344488"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033463" indent="-344488">
              <a:buSzPct val="100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3pPr>
            <a:lvl4pPr marL="1033463" indent="-344488">
              <a:buFont typeface="Courier New" panose="02070309020205020404" pitchFamily="49" charset="0"/>
              <a:buChar char="o"/>
              <a:defRPr sz="2200">
                <a:solidFill>
                  <a:schemeClr val="tx1"/>
                </a:solidFill>
              </a:defRPr>
            </a:lvl4pPr>
            <a:lvl5pPr marL="1377950" indent="-238125"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5pPr>
            <a:lvl6pPr marL="1603375" indent="-225425"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85A4E-0F23-4F45-99A6-6448278FA42E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5885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7086F48C-126B-4E0A-AED0-E786B5015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90793"/>
            <a:ext cx="11277600" cy="693337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D90CE-67F6-4B4B-B71D-C7D5E38835C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1209964"/>
            <a:ext cx="11277600" cy="503843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4B183-E242-4BEB-A0C8-856BF8515D5D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9718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Lis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4527" y="1243584"/>
            <a:ext cx="4572000" cy="5830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69352" y="1243584"/>
            <a:ext cx="4572000" cy="583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89C70E-D4F5-4539-825F-8102ABC684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4527" y="1943122"/>
            <a:ext cx="4572000" cy="4305278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73FA333-9240-48EF-A5C6-7ECA7313EA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88972" y="1943122"/>
            <a:ext cx="4572000" cy="4305278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EDA517-8260-4280-A7EC-5559C8218D8E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1579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lumn Layout_NoSub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89C70E-D4F5-4539-825F-8102ABC684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4527" y="1507524"/>
            <a:ext cx="4572000" cy="4740876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Wingdings" panose="05000000000000000000" pitchFamily="2" charset="2"/>
              <a:buChar char="§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73FA333-9240-48EF-A5C6-7ECA7313EA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88972" y="1507524"/>
            <a:ext cx="4572000" cy="4740876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Wingdings" panose="05000000000000000000" pitchFamily="2" charset="2"/>
              <a:buChar char="§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EDA517-8260-4280-A7EC-5559C8218D8E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2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9:1W_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24A46-05BF-A841-BC00-9302A006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26610-DBD4-D344-A666-CFB7A808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262862-06CB-F44F-8EE1-F0B31A2F6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684" y="1294104"/>
            <a:ext cx="11342734" cy="49371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Media Placeholder 8">
            <a:extLst>
              <a:ext uri="{FF2B5EF4-FFF2-40B4-BE49-F238E27FC236}">
                <a16:creationId xmlns:a16="http://schemas.microsoft.com/office/drawing/2014/main" id="{D1145C70-EC3D-9545-85F7-85A6E0F5C2A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419100" y="2001282"/>
            <a:ext cx="11359318" cy="414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to add media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C07AC-D491-464A-B738-B75BEA97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0C0CD2-BB70-824E-9FA4-B389A4299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100" y="6519833"/>
            <a:ext cx="536748" cy="1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155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Lis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7297" y="1243584"/>
            <a:ext cx="3619500" cy="602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291482" y="1243584"/>
            <a:ext cx="3619500" cy="602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8105667" y="1243584"/>
            <a:ext cx="3619500" cy="602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CCB086-36EF-4F8A-8FB2-EC29098B97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7838" y="2005357"/>
            <a:ext cx="3619500" cy="4233260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1378EDB8-0740-4899-9053-3E5A2591CF5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5300" y="2004733"/>
            <a:ext cx="3619500" cy="4233260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E0DBD197-6D2F-4C08-9281-235DD012C3A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86250" y="2015140"/>
            <a:ext cx="3619500" cy="4233260"/>
          </a:xfrm>
        </p:spPr>
        <p:txBody>
          <a:bodyPr/>
          <a:lstStyle>
            <a:lvl1pPr>
              <a:defRPr b="0"/>
            </a:lvl1pPr>
            <a:lvl2pPr marL="352425" indent="-234950">
              <a:buFont typeface="Wingdings" panose="05000000000000000000" pitchFamily="2" charset="2"/>
              <a:buChar char="§"/>
              <a:defRPr/>
            </a:lvl2pPr>
            <a:lvl3pPr marL="457200" indent="-222250">
              <a:buFont typeface="Arial" panose="020B0604020202020204" pitchFamily="34" charset="0"/>
              <a:buChar char="‒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38DE22-45AE-4C21-8B18-7AE528A43EBA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5846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irlce Images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38225" y="1548439"/>
            <a:ext cx="1524000" cy="1524000"/>
          </a:xfrm>
          <a:prstGeom prst="rect">
            <a:avLst/>
          </a:prstGeom>
          <a:solidFill>
            <a:schemeClr val="tx2">
              <a:lumMod val="95000"/>
            </a:schemeClr>
          </a:solidFill>
          <a:ln w="38100">
            <a:solidFill>
              <a:schemeClr val="accent3"/>
            </a:solidFill>
            <a:miter lim="800000"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cap="none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Drag photo to placeholder or click on icon to place photo from file. </a:t>
            </a:r>
          </a:p>
          <a:p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905250" y="1548439"/>
            <a:ext cx="1524000" cy="1524000"/>
          </a:xfrm>
          <a:prstGeom prst="rect">
            <a:avLst/>
          </a:prstGeom>
          <a:solidFill>
            <a:schemeClr val="tx2">
              <a:lumMod val="95000"/>
            </a:schemeClr>
          </a:solidFill>
          <a:ln w="38100">
            <a:solidFill>
              <a:schemeClr val="accent3"/>
            </a:solidFill>
            <a:miter lim="800000"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cap="none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Drag photo to placeholder or click on icon to place photo from file. </a:t>
            </a:r>
          </a:p>
          <a:p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6772275" y="1548439"/>
            <a:ext cx="1524000" cy="1524000"/>
          </a:xfrm>
          <a:prstGeom prst="rect">
            <a:avLst/>
          </a:prstGeom>
          <a:solidFill>
            <a:schemeClr val="tx2">
              <a:lumMod val="95000"/>
            </a:schemeClr>
          </a:solidFill>
          <a:ln w="38100">
            <a:solidFill>
              <a:schemeClr val="accent3"/>
            </a:solidFill>
            <a:miter lim="800000"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cap="none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Drag photo to placeholder or click on icon to place photo from file. </a:t>
            </a:r>
          </a:p>
          <a:p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9629775" y="1548439"/>
            <a:ext cx="1524000" cy="1524000"/>
          </a:xfrm>
          <a:prstGeom prst="rect">
            <a:avLst/>
          </a:prstGeom>
          <a:solidFill>
            <a:schemeClr val="tx2">
              <a:lumMod val="95000"/>
            </a:schemeClr>
          </a:solidFill>
          <a:ln w="38100">
            <a:solidFill>
              <a:schemeClr val="accent3"/>
            </a:solidFill>
            <a:miter lim="800000"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cap="none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Drag photo to placeholder or click on icon to place photo from file. </a:t>
            </a:r>
          </a:p>
          <a:p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9145" y="3407221"/>
            <a:ext cx="256032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3349821" y="3407221"/>
            <a:ext cx="256032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6305035" y="3407221"/>
            <a:ext cx="256032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9174480" y="3407221"/>
            <a:ext cx="2560320" cy="46373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9" name="Title 28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72CD6B6-9C07-420E-9231-F63233160B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4760" y="3972535"/>
            <a:ext cx="2560320" cy="1233468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8F24A27-0605-44A5-AC6D-02C755F07B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50814" y="3972535"/>
            <a:ext cx="2560320" cy="1233468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ADA441C-C4BE-4EAB-8819-5C78BDC65DA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8426" y="3963531"/>
            <a:ext cx="2560320" cy="1233468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708554F-2173-4A8D-B673-E68B1415F3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74480" y="3972535"/>
            <a:ext cx="2560320" cy="1233468"/>
          </a:xfrm>
        </p:spPr>
        <p:txBody>
          <a:bodyPr>
            <a:noAutofit/>
          </a:bodyPr>
          <a:lstStyle>
            <a:lvl1pPr algn="ctr">
              <a:defRPr sz="2400" b="0" i="0" baseline="0"/>
            </a:lvl1pPr>
            <a:lvl2pPr>
              <a:defRPr sz="2400" b="0" i="0" baseline="0"/>
            </a:lvl2pPr>
            <a:lvl3pPr>
              <a:defRPr sz="2400" b="0" i="0" baseline="0"/>
            </a:lvl3pPr>
            <a:lvl4pPr>
              <a:defRPr sz="2400" b="0" i="0" baseline="0"/>
            </a:lvl4pPr>
            <a:lvl5pPr>
              <a:defRPr sz="2400" b="0" i="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60724D-7DC9-41A3-B4D7-9EFE4E7F65AF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9198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 lIns="91440" rIns="91440" anchor="ctr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Title, Arial 36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1747764"/>
            <a:ext cx="5524500" cy="11781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5245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 cap="none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Slide Subtitle, Arial 24 pt.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33" hasCustomPrompt="1"/>
          </p:nvPr>
        </p:nvSpPr>
        <p:spPr>
          <a:xfrm>
            <a:off x="457200" y="3079286"/>
            <a:ext cx="5522976" cy="31691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 marL="1097280" indent="-292608">
              <a:lnSpc>
                <a:spcPct val="100000"/>
              </a:lnSpc>
              <a:buFont typeface="Arial" panose="020B0604020202020204" pitchFamily="34" charset="0"/>
              <a:buChar char="▫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76B16-28A0-4B86-897C-30382FC3EBB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34200" y="1942092"/>
            <a:ext cx="4818450" cy="923330"/>
          </a:xfrm>
        </p:spPr>
        <p:txBody>
          <a:bodyPr>
            <a:spAutoFit/>
          </a:bodyPr>
          <a:lstStyle>
            <a:lvl1pPr>
              <a:defRPr sz="2800" cap="none" baseline="0"/>
            </a:lvl1pPr>
            <a:lvl2pPr marL="295275" indent="-285750">
              <a:buClr>
                <a:schemeClr val="accent3"/>
              </a:buClr>
              <a:buSzPct val="110000"/>
              <a:buFont typeface="Arial" panose="020B0604020202020204" pitchFamily="34" charset="0"/>
              <a:buChar char="‒"/>
              <a:defRPr sz="1600" cap="none" baseline="0">
                <a:solidFill>
                  <a:schemeClr val="accent3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“Click to edit text”</a:t>
            </a:r>
          </a:p>
          <a:p>
            <a:pPr lvl="1"/>
            <a:r>
              <a:rPr lang="en-US" dirty="0"/>
              <a:t>To have source text, hit the bullet indent button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2558DF-6B9E-4F30-9907-341ECFEE0592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40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Quotes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198" y="381000"/>
            <a:ext cx="10287000" cy="693337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en-US" sz="3200" b="1" i="0" kern="1200" cap="none" baseline="0" dirty="0">
                <a:solidFill>
                  <a:schemeClr val="tx1"/>
                </a:solidFill>
                <a:latin typeface="+mn-lt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199" y="1243584"/>
            <a:ext cx="10286999" cy="49137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 cap="none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5541CB-C5CF-406B-A04F-B92D0DF858F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50142"/>
            <a:ext cx="5524500" cy="4298258"/>
          </a:xfrm>
        </p:spPr>
        <p:txBody>
          <a:bodyPr/>
          <a:lstStyle>
            <a:lvl1pPr>
              <a:buFontTx/>
              <a:buNone/>
              <a:defRPr cap="none" baseline="0"/>
            </a:lvl1pPr>
            <a:lvl2pPr marL="352425" indent="-342900">
              <a:buClr>
                <a:schemeClr val="accent3"/>
              </a:buClr>
              <a:buFont typeface="Arial" panose="020B0604020202020204" pitchFamily="34" charset="0"/>
              <a:buChar char="‒"/>
              <a:defRPr sz="1600" cap="none" baseline="0">
                <a:solidFill>
                  <a:schemeClr val="accent3"/>
                </a:solidFill>
              </a:defRPr>
            </a:lvl2pPr>
            <a:lvl3pPr marL="0" indent="0">
              <a:buFontTx/>
              <a:buNone/>
              <a:defRPr/>
            </a:lvl3pPr>
            <a:lvl4pPr marL="346075" indent="0">
              <a:buFontTx/>
              <a:buNone/>
              <a:defRPr/>
            </a:lvl4pPr>
            <a:lvl5pPr marL="1203325" indent="0">
              <a:buFontTx/>
              <a:buNone/>
              <a:defRPr/>
            </a:lvl5pPr>
          </a:lstStyle>
          <a:p>
            <a:pPr lvl="0"/>
            <a:r>
              <a:rPr lang="en-US" dirty="0"/>
              <a:t>“Click to edit textbox text”</a:t>
            </a:r>
          </a:p>
          <a:p>
            <a:pPr lvl="1"/>
            <a:r>
              <a:rPr lang="en-US" dirty="0"/>
              <a:t>Source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4F11A7-B65F-415E-B94A-A94E3E683519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592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Blank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lnSpc>
                <a:spcPct val="100000"/>
              </a:lnSpc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55245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Subtitle, Arial 24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DB5DA-42BB-4CA2-904F-B5CFF726EB86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4560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Blank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C7C9F-14F4-4ECF-8292-C40685236926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3044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3A80F-4B09-474F-AC6A-0B559CF8FE7E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7056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30" hasCustomPrompt="1"/>
          </p:nvPr>
        </p:nvSpPr>
        <p:spPr>
          <a:xfrm>
            <a:off x="1219200" y="2220913"/>
            <a:ext cx="9715500" cy="372745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cap="none">
                <a:solidFill>
                  <a:srgbClr val="0B2338"/>
                </a:solidFill>
              </a:defRPr>
            </a:lvl1pPr>
          </a:lstStyle>
          <a:p>
            <a:r>
              <a:rPr lang="en-US" dirty="0"/>
              <a:t>Drag video to placeholder or click on icon to place video from file.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693337"/>
          </a:xfrm>
        </p:spPr>
        <p:txBody>
          <a:bodyPr anchor="ctr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Subtitle, Arial 24 pt.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29D446-8F95-48AE-89AE-FBA09C8C3FCA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689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84048"/>
            <a:ext cx="11277600" cy="693337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0622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Subtitle, Arial 24 pt.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219200" y="2220913"/>
            <a:ext cx="9715500" cy="372745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691912-0D51-4625-BCF6-2DC607E7F310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5385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e Char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396905"/>
            <a:ext cx="11277600" cy="693337"/>
          </a:xfrm>
        </p:spPr>
        <p:txBody>
          <a:bodyPr anchor="t"/>
          <a:lstStyle>
            <a:lvl1pPr algn="ctr">
              <a:defRPr sz="3200"/>
            </a:lvl1pPr>
          </a:lstStyle>
          <a:p>
            <a:r>
              <a:rPr lang="en-US" dirty="0"/>
              <a:t>Slide Title, Arial 32 Pt.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1033182" y="2055258"/>
            <a:ext cx="4389120" cy="4206240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/>
          <a:lstStyle>
            <a:lvl1pPr algn="ctr">
              <a:defRPr sz="1400" b="0" i="0">
                <a:solidFill>
                  <a:srgbClr val="0B2338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243584"/>
            <a:ext cx="11277600" cy="3508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Subtitle, Arial 24 pt.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048032"/>
            <a:ext cx="5638800" cy="4213466"/>
          </a:xfrm>
          <a:prstGeom prst="rect">
            <a:avLst/>
          </a:prstGeom>
        </p:spPr>
        <p:txBody>
          <a:bodyPr>
            <a:noAutofit/>
          </a:bodyPr>
          <a:lstStyle>
            <a:lvl5pPr marL="1097280" indent="-292608">
              <a:buFont typeface="Courier New" charset="0"/>
              <a:buChar char="o"/>
              <a:defRPr/>
            </a:lvl5pPr>
          </a:lstStyle>
          <a:p>
            <a:pPr lvl="1"/>
            <a:r>
              <a:rPr lang="en-US" dirty="0"/>
              <a:t>Second level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1CD7E1-2D1F-45CC-8991-0AFB4CE00A24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4" y="6518444"/>
            <a:ext cx="557700" cy="1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54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32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7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5.xml"/><Relationship Id="rId8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37" Type="http://schemas.openxmlformats.org/officeDocument/2006/relationships/theme" Target="../theme/theme4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Relationship Id="rId22" Type="http://schemas.openxmlformats.org/officeDocument/2006/relationships/slideLayout" Target="../slideLayouts/slideLayout1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7E923-D905-8B4E-8992-45E91023F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7527" y="6529744"/>
            <a:ext cx="620891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BECF63ED-5365-0347-943C-46237B995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5A2CC-40DE-704F-AD8E-AE00A98F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16" y="381000"/>
            <a:ext cx="11344368" cy="5355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E48C3-0F6C-DE42-BCD7-E58E059CA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25468" y="6553855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7A4B0-99F8-2B4A-9FCE-DFD4168F9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816" y="1348798"/>
            <a:ext cx="11344368" cy="4823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91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51" r:id="rId3"/>
    <p:sldLayoutId id="2147483730" r:id="rId4"/>
    <p:sldLayoutId id="2147483652" r:id="rId5"/>
    <p:sldLayoutId id="2147483680" r:id="rId6"/>
    <p:sldLayoutId id="2147483674" r:id="rId7"/>
    <p:sldLayoutId id="2147483681" r:id="rId8"/>
    <p:sldLayoutId id="2147483654" r:id="rId9"/>
    <p:sldLayoutId id="2147483675" r:id="rId10"/>
    <p:sldLayoutId id="2147483677" r:id="rId11"/>
    <p:sldLayoutId id="2147483699" r:id="rId12"/>
    <p:sldLayoutId id="2147483700" r:id="rId13"/>
    <p:sldLayoutId id="2147483678" r:id="rId14"/>
    <p:sldLayoutId id="2147483692" r:id="rId15"/>
    <p:sldLayoutId id="2147483676" r:id="rId16"/>
    <p:sldLayoutId id="2147483658" r:id="rId17"/>
    <p:sldLayoutId id="2147483695" r:id="rId18"/>
    <p:sldLayoutId id="2147483696" r:id="rId19"/>
    <p:sldLayoutId id="2147483691" r:id="rId20"/>
    <p:sldLayoutId id="214748369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cap="none" baseline="0" dirty="0">
          <a:solidFill>
            <a:schemeClr val="tx2"/>
          </a:solidFill>
          <a:latin typeface="+mn-lt"/>
          <a:ea typeface="+mj-ea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lang="en-US" sz="2400" b="1" i="0" kern="1200" cap="none" baseline="0" dirty="0">
          <a:solidFill>
            <a:schemeClr val="tx2"/>
          </a:solidFill>
          <a:latin typeface="+mn-lt"/>
          <a:ea typeface="+mn-ea"/>
          <a:cs typeface="Arial Narrow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Tx/>
        <a:buNone/>
        <a:defRPr lang="en-US" sz="24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2pPr>
      <a:lvl3pPr marL="349250" indent="-230188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Wingdings" pitchFamily="2" charset="2"/>
        <a:buChar char="§"/>
        <a:tabLst/>
        <a:defRPr lang="en-US" sz="24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3pPr>
      <a:lvl4pPr marL="579438" indent="-230188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Wingdings" pitchFamily="2" charset="2"/>
        <a:buChar char="§"/>
        <a:tabLst/>
        <a:defRPr lang="en-US" sz="22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4pPr>
      <a:lvl5pPr marL="8001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Wingdings" pitchFamily="2" charset="2"/>
        <a:buChar char="§"/>
        <a:tabLst/>
        <a:defRPr lang="en-US" sz="18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F26B43"/>
          </p15:clr>
        </p15:guide>
        <p15:guide id="2" pos="3864" userDrawn="1">
          <p15:clr>
            <a:srgbClr val="F26B43"/>
          </p15:clr>
        </p15:guide>
        <p15:guide id="3" pos="7416" userDrawn="1">
          <p15:clr>
            <a:srgbClr val="F26B43"/>
          </p15:clr>
        </p15:guide>
        <p15:guide id="4" pos="264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orient="horz" pos="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7E923-D905-8B4E-8992-45E91023F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5680" y="6400800"/>
            <a:ext cx="6227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BECF63ED-5365-0347-943C-46237B995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5A2CC-40DE-704F-AD8E-AE00A98F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50" y="388274"/>
            <a:ext cx="11344368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D3792-0FB5-BC4E-8A86-9CB3EDA95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050" y="1295400"/>
            <a:ext cx="1133885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3724A7B-1CCF-7447-B0FA-CDCAC098C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89100" y="6522124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</p:spTree>
    <p:extLst>
      <p:ext uri="{BB962C8B-B14F-4D97-AF65-F5344CB8AC3E}">
        <p14:creationId xmlns:p14="http://schemas.microsoft.com/office/powerpoint/2010/main" val="201527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04" r:id="rId3"/>
    <p:sldLayoutId id="2147483703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64" r:id="rId23"/>
    <p:sldLayoutId id="2147483765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cap="none" baseline="0" dirty="0">
          <a:solidFill>
            <a:schemeClr val="tx2"/>
          </a:solidFill>
          <a:latin typeface="+mn-lt"/>
          <a:ea typeface="+mj-ea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Tx/>
        <a:buNone/>
        <a:defRPr lang="en-US" sz="2400" b="1" i="0" kern="1200" cap="none" baseline="0" dirty="0">
          <a:solidFill>
            <a:schemeClr val="tx2"/>
          </a:solidFill>
          <a:latin typeface="+mn-lt"/>
          <a:ea typeface="+mn-ea"/>
          <a:cs typeface="Arial Narrow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Tx/>
        <a:buNone/>
        <a:defRPr lang="en-US" sz="24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2pPr>
      <a:lvl3pPr marL="347472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Wingdings" pitchFamily="2" charset="2"/>
        <a:buChar char="§"/>
        <a:defRPr lang="en-US" sz="22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3pPr>
      <a:lvl4pPr marL="576072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Wingdings" pitchFamily="2" charset="2"/>
        <a:buChar char="§"/>
        <a:defRPr lang="en-US" sz="20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4pPr>
      <a:lvl5pPr marL="804672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Wingdings" pitchFamily="2" charset="2"/>
        <a:buChar char="§"/>
        <a:defRPr lang="en-US" sz="18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16" userDrawn="1">
          <p15:clr>
            <a:srgbClr val="F26B43"/>
          </p15:clr>
        </p15:guide>
        <p15:guide id="4" pos="264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orient="horz" pos="81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5847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8C14A-20CD-D344-A1D8-47FECE9E9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82445"/>
            <a:ext cx="11277600" cy="504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Arial 24 pt. Edit master text styles</a:t>
            </a:r>
          </a:p>
          <a:p>
            <a:pPr lvl="1"/>
            <a:r>
              <a:rPr lang="en-US" dirty="0"/>
              <a:t>Arial 24 PT. Second level</a:t>
            </a:r>
          </a:p>
          <a:p>
            <a:pPr lvl="2"/>
            <a:r>
              <a:rPr lang="en-US" dirty="0"/>
              <a:t>Arial 24 PT. Third level</a:t>
            </a:r>
          </a:p>
          <a:p>
            <a:pPr lvl="3"/>
            <a:r>
              <a:rPr lang="en-US" dirty="0"/>
              <a:t>Arial 24 PT. Fourth level</a:t>
            </a:r>
          </a:p>
          <a:p>
            <a:pPr lvl="4"/>
            <a:r>
              <a:rPr lang="en-US" dirty="0"/>
              <a:t>Arial 22 PT. Fifth level</a:t>
            </a:r>
          </a:p>
          <a:p>
            <a:pPr lvl="5"/>
            <a:r>
              <a:rPr lang="en-US" dirty="0"/>
              <a:t>Arial 18 PT. Sixth level</a:t>
            </a:r>
          </a:p>
          <a:p>
            <a:pPr lvl="6"/>
            <a:r>
              <a:rPr lang="en-US" dirty="0"/>
              <a:t>Arial 16 PT. Seventh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934700" y="6487280"/>
            <a:ext cx="800100" cy="25185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algn="r" defTabSz="914400" rtl="0" eaLnBrk="1" latinLnBrk="0" hangingPunct="1">
              <a:defRPr lang="en-US" sz="800" kern="1200" cap="all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F2F552B-1952-B44E-8CAB-5705F0ACD2E2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F82DF8D3-2BEA-4C2B-A83D-F7B226434259}"/>
              </a:ext>
            </a:extLst>
          </p:cNvPr>
          <p:cNvSpPr txBox="1">
            <a:spLocks/>
          </p:cNvSpPr>
          <p:nvPr userDrawn="1"/>
        </p:nvSpPr>
        <p:spPr>
          <a:xfrm>
            <a:off x="1984917" y="6523689"/>
            <a:ext cx="7025268" cy="215444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defPPr>
              <a:defRPr lang="en-US"/>
            </a:defPPr>
            <a:lvl1pPr>
              <a:defRPr sz="800" cap="all" baseline="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2021 The MITRE CORPORATION. ALL RIGHTS RESERVED. Approved for public release. Distribution unlimited 20-03314-6.</a:t>
            </a:r>
          </a:p>
        </p:txBody>
      </p:sp>
    </p:spTree>
    <p:extLst>
      <p:ext uri="{BB962C8B-B14F-4D97-AF65-F5344CB8AC3E}">
        <p14:creationId xmlns:p14="http://schemas.microsoft.com/office/powerpoint/2010/main" val="287860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  <p:sldLayoutId id="2147483753" r:id="rId22"/>
    <p:sldLayoutId id="2147483754" r:id="rId23"/>
    <p:sldLayoutId id="2147483755" r:id="rId24"/>
    <p:sldLayoutId id="2147483756" r:id="rId25"/>
    <p:sldLayoutId id="2147483757" r:id="rId26"/>
    <p:sldLayoutId id="2147483758" r:id="rId27"/>
    <p:sldLayoutId id="2147483759" r:id="rId28"/>
    <p:sldLayoutId id="2147483760" r:id="rId29"/>
    <p:sldLayoutId id="2147483761" r:id="rId30"/>
    <p:sldLayoutId id="2147483762" r:id="rId31"/>
    <p:sldLayoutId id="2147483763" r:id="rId3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 cap="none" baseline="0">
          <a:solidFill>
            <a:schemeClr val="tx2"/>
          </a:solidFill>
          <a:latin typeface="+mn-lt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2400" b="1" i="0" kern="1200" cap="none" baseline="0">
          <a:solidFill>
            <a:schemeClr val="tx2"/>
          </a:solidFill>
          <a:latin typeface="+mn-lt"/>
          <a:ea typeface="Arial Narrow" charset="0"/>
          <a:cs typeface="Arial Narrow" charset="0"/>
        </a:defRPr>
      </a:lvl1pPr>
      <a:lvl2pPr marL="9525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tabLst/>
        <a:defRPr lang="en-US" sz="2400" b="0" i="0" kern="1200" baseline="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2pPr>
      <a:lvl3pPr marL="238125" indent="-2381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Pct val="110000"/>
        <a:buFont typeface="Wingdings" panose="05000000000000000000" pitchFamily="2" charset="2"/>
        <a:buChar char="§"/>
        <a:tabLst/>
        <a:defRPr lang="en-US" sz="2400" b="0" i="0" kern="1200" baseline="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3pPr>
      <a:lvl4pPr marL="693738" marR="0" indent="-347663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600"/>
        </a:spcAft>
        <a:buClrTx/>
        <a:buSzPct val="110000"/>
        <a:buFont typeface="Wingdings" panose="05000000000000000000" pitchFamily="2" charset="2"/>
        <a:buChar char="§"/>
        <a:tabLst/>
        <a:defRPr lang="en-US" sz="2400" b="0" i="0" kern="120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4pPr>
      <a:lvl5pPr marL="1543050" marR="0" indent="-33972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Pct val="95000"/>
        <a:buFont typeface="Wingdings" panose="05000000000000000000" pitchFamily="2" charset="2"/>
        <a:buChar char="§"/>
        <a:tabLst/>
        <a:defRPr lang="en-US" sz="2200" b="0" i="0" kern="1200" baseline="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5pPr>
      <a:lvl6pPr marL="1947863" marR="0" indent="-23177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Pct val="110000"/>
        <a:buFont typeface="Wingdings" panose="05000000000000000000" pitchFamily="2" charset="2"/>
        <a:buChar char="§"/>
        <a:tabLst/>
        <a:defRPr sz="1800" b="0" kern="1200" cap="none" baseline="0">
          <a:solidFill>
            <a:schemeClr val="tx2"/>
          </a:solidFill>
          <a:latin typeface="+mn-lt"/>
          <a:ea typeface="+mn-ea"/>
          <a:cs typeface="+mn-cs"/>
        </a:defRPr>
      </a:lvl6pPr>
      <a:lvl7pPr marL="2290763" indent="-223838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136392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6">
          <p15:clr>
            <a:srgbClr val="F26B43"/>
          </p15:clr>
        </p15:guide>
        <p15:guide id="2" pos="288">
          <p15:clr>
            <a:srgbClr val="F26B43"/>
          </p15:clr>
        </p15:guide>
        <p15:guide id="25" pos="7392">
          <p15:clr>
            <a:srgbClr val="F26B43"/>
          </p15:clr>
        </p15:guide>
        <p15:guide id="26" orient="horz" pos="3936">
          <p15:clr>
            <a:srgbClr val="F26B43"/>
          </p15:clr>
        </p15:guide>
        <p15:guide id="27" orient="horz" pos="240">
          <p15:clr>
            <a:srgbClr val="F26B43"/>
          </p15:clr>
        </p15:guide>
        <p15:guide id="28" orient="horz" pos="4248">
          <p15:clr>
            <a:srgbClr val="F26B43"/>
          </p15:clr>
        </p15:guide>
        <p15:guide id="29" pos="3840">
          <p15:clr>
            <a:srgbClr val="F26B43"/>
          </p15:clr>
        </p15:guide>
        <p15:guide id="30" orient="horz" pos="4200">
          <p15:clr>
            <a:srgbClr val="F26B43"/>
          </p15:clr>
        </p15:guide>
        <p15:guide id="31" orient="horz" pos="4128">
          <p15:clr>
            <a:srgbClr val="F26B43"/>
          </p15:clr>
        </p15:guide>
        <p15:guide id="32" orient="horz" pos="93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5847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8C14A-20CD-D344-A1D8-47FECE9E9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82445"/>
            <a:ext cx="11277600" cy="504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Arial 24 pt. Edit master text styles</a:t>
            </a:r>
          </a:p>
          <a:p>
            <a:pPr lvl="1"/>
            <a:r>
              <a:rPr lang="en-US" dirty="0"/>
              <a:t>Arial 24 PT. Second level</a:t>
            </a:r>
          </a:p>
          <a:p>
            <a:pPr lvl="2"/>
            <a:r>
              <a:rPr lang="en-US" dirty="0"/>
              <a:t>Arial 24 PT. Third level</a:t>
            </a:r>
          </a:p>
          <a:p>
            <a:pPr lvl="3"/>
            <a:r>
              <a:rPr lang="en-US" dirty="0"/>
              <a:t>Arial 24 PT. Fourth level</a:t>
            </a:r>
          </a:p>
          <a:p>
            <a:pPr lvl="4"/>
            <a:r>
              <a:rPr lang="en-US" dirty="0"/>
              <a:t>Arial 22 PT. Fifth level</a:t>
            </a:r>
          </a:p>
          <a:p>
            <a:pPr lvl="5"/>
            <a:r>
              <a:rPr lang="en-US" dirty="0"/>
              <a:t>Arial 18 PT. Sixth level</a:t>
            </a:r>
          </a:p>
          <a:p>
            <a:pPr lvl="6"/>
            <a:r>
              <a:rPr lang="en-US" dirty="0"/>
              <a:t>Arial 16 PT. Seventh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934700" y="6487280"/>
            <a:ext cx="800100" cy="25185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algn="r" defTabSz="914400" rtl="0" eaLnBrk="1" latinLnBrk="0" hangingPunct="1">
              <a:defRPr lang="en-US" sz="800" kern="1200" cap="all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F82DF8D3-2BEA-4C2B-A83D-F7B226434259}"/>
              </a:ext>
            </a:extLst>
          </p:cNvPr>
          <p:cNvSpPr txBox="1">
            <a:spLocks/>
          </p:cNvSpPr>
          <p:nvPr/>
        </p:nvSpPr>
        <p:spPr>
          <a:xfrm>
            <a:off x="2641600" y="6613206"/>
            <a:ext cx="6908800" cy="215444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defPPr>
              <a:defRPr lang="en-US"/>
            </a:defPPr>
            <a:lvl1pPr>
              <a:defRPr sz="800" cap="all" baseline="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</p:spTree>
    <p:extLst>
      <p:ext uri="{BB962C8B-B14F-4D97-AF65-F5344CB8AC3E}">
        <p14:creationId xmlns:p14="http://schemas.microsoft.com/office/powerpoint/2010/main" val="1309942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 cap="none" baseline="0">
          <a:solidFill>
            <a:schemeClr val="tx2"/>
          </a:solidFill>
          <a:latin typeface="+mn-lt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defRPr sz="2400" b="1" i="0" kern="1200" cap="none" baseline="0">
          <a:solidFill>
            <a:schemeClr val="tx2"/>
          </a:solidFill>
          <a:latin typeface="+mn-lt"/>
          <a:ea typeface="Arial Narrow" charset="0"/>
          <a:cs typeface="Arial Narrow" charset="0"/>
        </a:defRPr>
      </a:lvl1pPr>
      <a:lvl2pPr marL="9525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tabLst/>
        <a:defRPr lang="en-US" sz="2400" b="0" i="0" kern="1200" baseline="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2pPr>
      <a:lvl3pPr marL="238125" indent="-2381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Pct val="110000"/>
        <a:buFont typeface="Wingdings" panose="05000000000000000000" pitchFamily="2" charset="2"/>
        <a:buChar char="§"/>
        <a:tabLst/>
        <a:defRPr lang="en-US" sz="2400" b="0" i="0" kern="1200" baseline="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3pPr>
      <a:lvl4pPr marL="693738" marR="0" indent="-347663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600"/>
        </a:spcAft>
        <a:buClrTx/>
        <a:buSzPct val="110000"/>
        <a:buFont typeface="Wingdings" panose="05000000000000000000" pitchFamily="2" charset="2"/>
        <a:buChar char="§"/>
        <a:tabLst/>
        <a:defRPr lang="en-US" sz="2400" b="0" i="0" kern="120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4pPr>
      <a:lvl5pPr marL="1543050" marR="0" indent="-33972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Pct val="95000"/>
        <a:buFont typeface="Wingdings" panose="05000000000000000000" pitchFamily="2" charset="2"/>
        <a:buChar char="§"/>
        <a:tabLst/>
        <a:defRPr lang="en-US" sz="2200" b="0" i="0" kern="1200" baseline="0" dirty="0" smtClean="0">
          <a:solidFill>
            <a:schemeClr val="tx2"/>
          </a:solidFill>
          <a:latin typeface="+mn-lt"/>
          <a:ea typeface="Arial Narrow" charset="0"/>
          <a:cs typeface="Arial Narrow" charset="0"/>
        </a:defRPr>
      </a:lvl5pPr>
      <a:lvl6pPr marL="1947863" marR="0" indent="-23177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Pct val="110000"/>
        <a:buFont typeface="Wingdings" panose="05000000000000000000" pitchFamily="2" charset="2"/>
        <a:buChar char="§"/>
        <a:tabLst/>
        <a:defRPr sz="1800" b="0" kern="1200" cap="none" baseline="0">
          <a:solidFill>
            <a:schemeClr val="tx2"/>
          </a:solidFill>
          <a:latin typeface="+mn-lt"/>
          <a:ea typeface="+mn-ea"/>
          <a:cs typeface="+mn-cs"/>
        </a:defRPr>
      </a:lvl6pPr>
      <a:lvl7pPr marL="2290763" indent="-223838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136392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6">
          <p15:clr>
            <a:srgbClr val="F26B43"/>
          </p15:clr>
        </p15:guide>
        <p15:guide id="2" pos="288">
          <p15:clr>
            <a:srgbClr val="F26B43"/>
          </p15:clr>
        </p15:guide>
        <p15:guide id="25" pos="7392">
          <p15:clr>
            <a:srgbClr val="F26B43"/>
          </p15:clr>
        </p15:guide>
        <p15:guide id="26" orient="horz" pos="3936">
          <p15:clr>
            <a:srgbClr val="F26B43"/>
          </p15:clr>
        </p15:guide>
        <p15:guide id="27" orient="horz" pos="240">
          <p15:clr>
            <a:srgbClr val="F26B43"/>
          </p15:clr>
        </p15:guide>
        <p15:guide id="28" orient="horz" pos="4248">
          <p15:clr>
            <a:srgbClr val="F26B43"/>
          </p15:clr>
        </p15:guide>
        <p15:guide id="29" pos="3840">
          <p15:clr>
            <a:srgbClr val="F26B43"/>
          </p15:clr>
        </p15:guide>
        <p15:guide id="30" orient="horz" pos="4200">
          <p15:clr>
            <a:srgbClr val="F26B43"/>
          </p15:clr>
        </p15:guide>
        <p15:guide id="31" orient="horz" pos="4128">
          <p15:clr>
            <a:srgbClr val="F26B43"/>
          </p15:clr>
        </p15:guide>
        <p15:guide id="32" orient="horz" pos="93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7E923-D905-8B4E-8992-45E91023F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7527" y="6529744"/>
            <a:ext cx="620891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BECF63ED-5365-0347-943C-46237B9951C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5A2CC-40DE-704F-AD8E-AE00A98F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16" y="381000"/>
            <a:ext cx="11344368" cy="5355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E48C3-0F6C-DE42-BCD7-E58E059CA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25468" y="6553855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7A4B0-99F8-2B4A-9FCE-DFD4168F9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816" y="1348798"/>
            <a:ext cx="11344368" cy="4823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886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821" r:id="rId18"/>
    <p:sldLayoutId id="2147483822" r:id="rId19"/>
    <p:sldLayoutId id="2147483823" r:id="rId20"/>
    <p:sldLayoutId id="2147483824" r:id="rId21"/>
    <p:sldLayoutId id="2147483825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cap="none" baseline="0" dirty="0">
          <a:solidFill>
            <a:schemeClr val="tx2"/>
          </a:solidFill>
          <a:latin typeface="+mn-lt"/>
          <a:ea typeface="+mj-ea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lang="en-US" sz="2400" b="1" i="0" kern="1200" cap="none" baseline="0" dirty="0">
          <a:solidFill>
            <a:schemeClr val="tx2"/>
          </a:solidFill>
          <a:latin typeface="+mn-lt"/>
          <a:ea typeface="+mn-ea"/>
          <a:cs typeface="Arial Narrow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Tx/>
        <a:buNone/>
        <a:defRPr lang="en-US" sz="24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2pPr>
      <a:lvl3pPr marL="349250" indent="-230188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Wingdings" pitchFamily="2" charset="2"/>
        <a:buChar char="§"/>
        <a:tabLst/>
        <a:defRPr lang="en-US" sz="24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3pPr>
      <a:lvl4pPr marL="579438" indent="-230188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Wingdings" pitchFamily="2" charset="2"/>
        <a:buChar char="§"/>
        <a:tabLst/>
        <a:defRPr lang="en-US" sz="22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4pPr>
      <a:lvl5pPr marL="8001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Wingdings" pitchFamily="2" charset="2"/>
        <a:buChar char="§"/>
        <a:tabLst/>
        <a:defRPr lang="en-US" sz="1800" b="0" i="0" kern="1200" baseline="0" dirty="0">
          <a:solidFill>
            <a:schemeClr val="tx2"/>
          </a:solidFill>
          <a:latin typeface="+mn-lt"/>
          <a:ea typeface="+mn-ea"/>
          <a:cs typeface="Arial Narrow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F26B43"/>
          </p15:clr>
        </p15:guide>
        <p15:guide id="2" pos="3864">
          <p15:clr>
            <a:srgbClr val="F26B43"/>
          </p15:clr>
        </p15:guide>
        <p15:guide id="3" pos="7416">
          <p15:clr>
            <a:srgbClr val="F26B43"/>
          </p15:clr>
        </p15:guide>
        <p15:guide id="4" pos="264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3888">
          <p15:clr>
            <a:srgbClr val="F26B43"/>
          </p15:clr>
        </p15:guide>
        <p15:guide id="7" orient="horz" pos="420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orient="horz" pos="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jpe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jpeg"/><Relationship Id="rId14" Type="http://schemas.openxmlformats.org/officeDocument/2006/relationships/image" Target="../media/image4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jpe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itrecyberacademy.org/competitions/embedded/" TargetMode="External"/><Relationship Id="rId2" Type="http://schemas.openxmlformats.org/officeDocument/2006/relationships/hyperlink" Target="mailto:ectf@mitre.org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2ahUKEwj1ltnD54LgAhUMhOAKHQrNDMcQjRx6BAgBEAU&amp;url=/url?sa%3Di%26rct%3Dj%26q%3D%26esrc%3Ds%26source%3Dimages%26cd%3D%26ved%3D%26url%3Dhttps://www.xeniagazette.com/top-stories/5288/bond-sale-to-fund-riverside-research-expansion%26psig%3DAOvVaw1023hOujb_Bgxl9PKicoeU%26ust%3D1548295277683538&amp;psig=AOvVaw1023hOujb_Bgxl9PKicoeU&amp;ust=1548295277683538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0.png"/><Relationship Id="rId5" Type="http://schemas.openxmlformats.org/officeDocument/2006/relationships/hyperlink" Target="https://www.google.com/url?sa=i&amp;rct=j&amp;q=&amp;esrc=s&amp;source=images&amp;cd=&amp;ved=2ahUKEwjp4qXc54LgAhWsT98KHXSMBRgQjRx6BAgBEAU&amp;url=https://en.wikipedia.org/wiki/Mitre_Corporation&amp;psig=AOvVaw3e4_ojtFo9ehavsk1moCMG&amp;ust=1548295329497886" TargetMode="Externa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8B8001-CD78-6846-91F1-30431D512F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Embedded Capture the Flag (eCTF)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0F957D6-27C0-6E42-8C05-8D1320AD1B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MITRE Corporation and Riverside Research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13BBE4-5653-EE4A-A8F6-8E8FDE85E6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7CFB7C-847D-9F4B-BEB2-FB6B6F99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643" y="5691232"/>
            <a:ext cx="2676207" cy="57183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87E85DE9-8885-624B-8F47-A9AD56225149}"/>
              </a:ext>
            </a:extLst>
          </p:cNvPr>
          <p:cNvSpPr txBox="1">
            <a:spLocks/>
          </p:cNvSpPr>
          <p:nvPr/>
        </p:nvSpPr>
        <p:spPr>
          <a:xfrm>
            <a:off x="1725468" y="6553855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0" normalizeH="0" baseline="0" noProof="0" dirty="0">
                <a:ln>
                  <a:noFill/>
                </a:ln>
                <a:solidFill>
                  <a:srgbClr val="0E26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2021 THE MITRE CORPORATION. ALL RIGHTS RESERVED. Approved for public release. Distribution unlimited 20-03314-12.</a:t>
            </a:r>
          </a:p>
        </p:txBody>
      </p:sp>
    </p:spTree>
    <p:extLst>
      <p:ext uri="{BB962C8B-B14F-4D97-AF65-F5344CB8AC3E}">
        <p14:creationId xmlns:p14="http://schemas.microsoft.com/office/powerpoint/2010/main" val="108715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47"/>
    </mc:Choice>
    <mc:Fallback xmlns="">
      <p:transition spd="slow" advTm="1244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9EBE77-068D-8B46-8AAC-C56491E62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7502-0317-FA41-A096-FB82577DE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5468" y="6553855"/>
            <a:ext cx="8817264" cy="123111"/>
          </a:xfrm>
        </p:spPr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A12856E8-9580-4B4E-8C26-872A4C7FE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24028" y="1154060"/>
            <a:ext cx="4572000" cy="226771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2540" algn="ctr">
              <a:lnSpc>
                <a:spcPct val="115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0B2338"/>
                </a:solidFill>
                <a:latin typeface="Arial Narrow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“This CTF… motivated me to dive in deeper and work that much harder to get better as an engineer. The MITRE staff was AMAZING! Thank you for this opportunity.” -eCTF participant</a:t>
            </a:r>
          </a:p>
        </p:txBody>
      </p:sp>
      <p:sp>
        <p:nvSpPr>
          <p:cNvPr id="7" name="Text Box 19">
            <a:extLst>
              <a:ext uri="{FF2B5EF4-FFF2-40B4-BE49-F238E27FC236}">
                <a16:creationId xmlns:a16="http://schemas.microsoft.com/office/drawing/2014/main" id="{571F4D13-01B0-8D48-AEEE-FFB6956F7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895972" y="3684584"/>
            <a:ext cx="4572000" cy="226986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4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i="1" dirty="0">
                <a:solidFill>
                  <a:srgbClr val="0B2338"/>
                </a:solidFill>
                <a:effectLst/>
                <a:latin typeface="Arial Narrow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“This competition exposed an entirely new side of cybersecurity to me as a Computer Science major</a:t>
            </a:r>
            <a:r>
              <a:rPr lang="en-US" sz="2400" i="1" dirty="0">
                <a:solidFill>
                  <a:srgbClr val="0B2338"/>
                </a:solidFill>
                <a:latin typeface="Arial Narrow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…</a:t>
            </a:r>
            <a:r>
              <a:rPr lang="en-US" sz="2400" i="1" dirty="0">
                <a:solidFill>
                  <a:srgbClr val="0B2338"/>
                </a:solidFill>
                <a:effectLst/>
                <a:latin typeface="Arial Narrow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[It] was a great learning experience and got me interested in lower-level security”          -eCTF participant</a:t>
            </a:r>
            <a:endParaRPr lang="en-US" sz="1200" dirty="0">
              <a:solidFill>
                <a:srgbClr val="0B2338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DBEC5E6-8DF9-3441-B1A2-B71A51F2FBFA}"/>
              </a:ext>
            </a:extLst>
          </p:cNvPr>
          <p:cNvSpPr txBox="1">
            <a:spLocks/>
          </p:cNvSpPr>
          <p:nvPr/>
        </p:nvSpPr>
        <p:spPr>
          <a:xfrm>
            <a:off x="7296864" y="1140344"/>
            <a:ext cx="3770215" cy="2295144"/>
          </a:xfrm>
          <a:prstGeom prst="rect">
            <a:avLst/>
          </a:prstGeom>
        </p:spPr>
        <p:txBody>
          <a:bodyPr vert="horz" lIns="91440" tIns="45720" rIns="91440" bIns="45720" numCol="1" spcCol="365760" rtlCol="0" anchor="ctr">
            <a:normAutofit/>
          </a:bodyPr>
          <a:lstStyle>
            <a:lvl1pPr marL="228600" indent="-2190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tabLst/>
              <a:defRPr lang="en-US" sz="2400" b="1" i="0" kern="1200" cap="none" baseline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lang="en-US" sz="2400" b="0" i="0" kern="1200" baseline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lang="en-US" sz="2200" b="0" i="0" kern="1200" baseline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lang="en-US" sz="2000" b="0" i="0" kern="1200" baseline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4pPr>
            <a:lvl5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lang="en-US" sz="1800" b="0" i="0" kern="1200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algn="ctr">
              <a:buFont typeface="Wingdings" pitchFamily="2" charset="2"/>
              <a:buNone/>
            </a:pPr>
            <a:r>
              <a:rPr lang="en-US" sz="9600" dirty="0">
                <a:solidFill>
                  <a:schemeClr val="accent1"/>
                </a:solidFill>
              </a:rPr>
              <a:t>100%</a:t>
            </a:r>
          </a:p>
          <a:p>
            <a:pPr marL="9525" indent="0" algn="ctr">
              <a:buFont typeface="Wingdings" pitchFamily="2" charset="2"/>
              <a:buNone/>
            </a:pPr>
            <a:r>
              <a:rPr lang="en-US" sz="2000" b="0" i="1" dirty="0"/>
              <a:t>Learned more about embedded system security</a:t>
            </a:r>
            <a:endParaRPr lang="en-US" b="0" i="1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60C7009-FB62-BC4D-AD55-73FCF6136789}"/>
              </a:ext>
            </a:extLst>
          </p:cNvPr>
          <p:cNvSpPr txBox="1">
            <a:spLocks/>
          </p:cNvSpPr>
          <p:nvPr/>
        </p:nvSpPr>
        <p:spPr>
          <a:xfrm>
            <a:off x="1124921" y="3659301"/>
            <a:ext cx="3770215" cy="2295144"/>
          </a:xfrm>
          <a:prstGeom prst="rect">
            <a:avLst/>
          </a:prstGeom>
        </p:spPr>
        <p:txBody>
          <a:bodyPr vert="horz" lIns="91440" tIns="45720" rIns="91440" bIns="45720" numCol="1" spcCol="365760" rtlCol="0" anchor="ctr">
            <a:normAutofit/>
          </a:bodyPr>
          <a:lstStyle>
            <a:lvl1pPr marL="228600" indent="-2190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tabLst/>
              <a:defRPr lang="en-US" sz="2400" b="1" i="0" kern="1200" cap="none" baseline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lang="en-US" sz="2400" b="0" i="0" kern="1200" baseline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2pPr>
            <a:lvl3pPr marL="5715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lang="en-US" sz="2200" b="0" i="0" kern="1200" baseline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lang="en-US" sz="2000" b="0" i="0" kern="1200" baseline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4pPr>
            <a:lvl5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lang="en-US" sz="1800" b="0" i="0" kern="1200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algn="ctr">
              <a:buFont typeface="Wingdings" pitchFamily="2" charset="2"/>
              <a:buNone/>
            </a:pPr>
            <a:r>
              <a:rPr lang="en-US" sz="9600" dirty="0">
                <a:solidFill>
                  <a:schemeClr val="accent1"/>
                </a:solidFill>
              </a:rPr>
              <a:t>93%</a:t>
            </a:r>
          </a:p>
          <a:p>
            <a:pPr marL="9525" indent="0" algn="ctr">
              <a:buFont typeface="Wingdings" pitchFamily="2" charset="2"/>
              <a:buNone/>
            </a:pPr>
            <a:r>
              <a:rPr lang="en-US" sz="2000" b="0" i="1" dirty="0"/>
              <a:t>Enjoyed participating in the eCTF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7ADB415-FBB5-904A-A173-D5336A18D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16" y="381000"/>
            <a:ext cx="11344368" cy="535531"/>
          </a:xfrm>
        </p:spPr>
        <p:txBody>
          <a:bodyPr/>
          <a:lstStyle/>
          <a:p>
            <a:r>
              <a:rPr lang="en-US" dirty="0"/>
              <a:t>Student Feedback</a:t>
            </a:r>
          </a:p>
        </p:txBody>
      </p:sp>
    </p:spTree>
    <p:extLst>
      <p:ext uri="{BB962C8B-B14F-4D97-AF65-F5344CB8AC3E}">
        <p14:creationId xmlns:p14="http://schemas.microsoft.com/office/powerpoint/2010/main" val="3392611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CBD7F4-61E8-884B-8BD3-835BCE0A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74170-6D7C-0E4F-98D3-07E7E73C0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the eCTF?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A39817-A97A-6C4E-9B58-72957813C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5468" y="6553855"/>
            <a:ext cx="8817264" cy="123111"/>
          </a:xfrm>
        </p:spPr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A60A6-91EA-B242-B5F2-29EE2EB298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numCol="2" spcCol="914400"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Unparalleled hands-on experience</a:t>
            </a:r>
          </a:p>
          <a:p>
            <a:pPr marL="581025" lvl="2" indent="-342900">
              <a:buFont typeface="Arial" panose="020B0604020202020204" pitchFamily="34" charset="0"/>
              <a:buChar char="•"/>
            </a:pPr>
            <a:r>
              <a:rPr lang="en-US" dirty="0"/>
              <a:t>Crypto/protocol design</a:t>
            </a:r>
          </a:p>
          <a:p>
            <a:pPr marL="581025" lvl="2" indent="-342900">
              <a:buFont typeface="Arial" panose="020B0604020202020204" pitchFamily="34" charset="0"/>
              <a:buChar char="•"/>
            </a:pPr>
            <a:r>
              <a:rPr lang="en-US" dirty="0"/>
              <a:t>Low-level C programming</a:t>
            </a:r>
          </a:p>
          <a:p>
            <a:pPr marL="581025" lvl="2" indent="-342900">
              <a:buFont typeface="Arial" panose="020B0604020202020204" pitchFamily="34" charset="0"/>
              <a:buChar char="•"/>
            </a:pPr>
            <a:r>
              <a:rPr lang="en-US" dirty="0"/>
              <a:t>Real-world offensive security</a:t>
            </a:r>
          </a:p>
          <a:p>
            <a:pPr marL="581025" lvl="2" indent="-342900">
              <a:buFont typeface="Arial" panose="020B0604020202020204" pitchFamily="34" charset="0"/>
              <a:buChar char="•"/>
            </a:pPr>
            <a:r>
              <a:rPr lang="en-US" dirty="0"/>
              <a:t>Project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Career advancement</a:t>
            </a:r>
          </a:p>
          <a:p>
            <a:pPr marL="581025" lvl="2" indent="-342900">
              <a:buFont typeface="Arial" panose="020B0604020202020204" pitchFamily="34" charset="0"/>
              <a:buChar char="•"/>
            </a:pPr>
            <a:r>
              <a:rPr lang="en-US" dirty="0"/>
              <a:t>Looks great on a resume</a:t>
            </a:r>
          </a:p>
          <a:p>
            <a:pPr marL="581025" lvl="2" indent="-342900">
              <a:buFont typeface="Arial" panose="020B0604020202020204" pitchFamily="34" charset="0"/>
              <a:buChar char="•"/>
            </a:pPr>
            <a:r>
              <a:rPr lang="en-US" dirty="0"/>
              <a:t>Massive talent supply shortage in embedded security</a:t>
            </a:r>
          </a:p>
          <a:p>
            <a:pPr marL="581025" lvl="2" indent="-342900">
              <a:buFont typeface="Arial" panose="020B0604020202020204" pitchFamily="34" charset="0"/>
              <a:buChar char="•"/>
            </a:pPr>
            <a:r>
              <a:rPr lang="en-US" dirty="0"/>
              <a:t>Internship and hiring opportunities at MITRE and Riverside Research</a:t>
            </a:r>
          </a:p>
          <a:p>
            <a:pPr marL="238125" indent="-342900">
              <a:buFont typeface="Arial" panose="020B0604020202020204" pitchFamily="34" charset="0"/>
              <a:buChar char="•"/>
            </a:pPr>
            <a:r>
              <a:rPr lang="en-US" dirty="0"/>
              <a:t>Course credit</a:t>
            </a:r>
          </a:p>
          <a:p>
            <a:pPr marL="581025" lvl="2" indent="-342900">
              <a:buFont typeface="Arial" panose="020B0604020202020204" pitchFamily="34" charset="0"/>
              <a:buChar char="•"/>
            </a:pPr>
            <a:r>
              <a:rPr lang="en-US" dirty="0"/>
              <a:t>Work with your faculty advisor to set up a special topics or independent study course</a:t>
            </a:r>
          </a:p>
          <a:p>
            <a:pPr marL="581025" lvl="2" indent="-342900">
              <a:buFont typeface="Arial" panose="020B0604020202020204" pitchFamily="34" charset="0"/>
              <a:buChar char="•"/>
            </a:pPr>
            <a:r>
              <a:rPr lang="en-US" dirty="0"/>
              <a:t>Example syllabus is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Cash prizes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It’s fun! (but a lot of work)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65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F50C88D-CFD4-4934-96A3-F11ADBF1ACC0}"/>
              </a:ext>
            </a:extLst>
          </p:cNvPr>
          <p:cNvGrpSpPr/>
          <p:nvPr/>
        </p:nvGrpSpPr>
        <p:grpSpPr>
          <a:xfrm>
            <a:off x="9582465" y="3605381"/>
            <a:ext cx="2286000" cy="562188"/>
            <a:chOff x="7350517" y="3119046"/>
            <a:chExt cx="2759196" cy="562188"/>
          </a:xfrm>
        </p:grpSpPr>
        <p:cxnSp>
          <p:nvCxnSpPr>
            <p:cNvPr id="213" name="Straight Connector 212" title="Q lines">
              <a:extLst>
                <a:ext uri="{FF2B5EF4-FFF2-40B4-BE49-F238E27FC236}">
                  <a16:creationId xmlns:a16="http://schemas.microsoft.com/office/drawing/2014/main" id="{592FD0D0-97B8-4F0C-916A-6D8C51CE85EA}"/>
                </a:ext>
              </a:extLst>
            </p:cNvPr>
            <p:cNvCxnSpPr>
              <a:cxnSpLocks/>
            </p:cNvCxnSpPr>
            <p:nvPr/>
          </p:nvCxnSpPr>
          <p:spPr>
            <a:xfrm>
              <a:off x="9654921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 title="Q lines">
              <a:extLst>
                <a:ext uri="{FF2B5EF4-FFF2-40B4-BE49-F238E27FC236}">
                  <a16:creationId xmlns:a16="http://schemas.microsoft.com/office/drawing/2014/main" id="{4ED141F1-6255-4243-98DF-E63144B438FF}"/>
                </a:ext>
              </a:extLst>
            </p:cNvPr>
            <p:cNvCxnSpPr>
              <a:cxnSpLocks/>
            </p:cNvCxnSpPr>
            <p:nvPr/>
          </p:nvCxnSpPr>
          <p:spPr>
            <a:xfrm>
              <a:off x="8350366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Arrow: Right 214" title="Year Arrow">
              <a:extLst>
                <a:ext uri="{FF2B5EF4-FFF2-40B4-BE49-F238E27FC236}">
                  <a16:creationId xmlns:a16="http://schemas.microsoft.com/office/drawing/2014/main" id="{9F78D22B-9004-4541-A0B4-3A2052F9FBE4}"/>
                </a:ext>
              </a:extLst>
            </p:cNvPr>
            <p:cNvSpPr/>
            <p:nvPr/>
          </p:nvSpPr>
          <p:spPr>
            <a:xfrm>
              <a:off x="7350517" y="3325978"/>
              <a:ext cx="2759196" cy="355256"/>
            </a:xfrm>
            <a:prstGeom prst="rightArrow">
              <a:avLst>
                <a:gd name="adj1" fmla="val 100000"/>
                <a:gd name="adj2" fmla="val 5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6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9" name="Oval 218" title="Quarter Background Cirlce">
              <a:extLst>
                <a:ext uri="{FF2B5EF4-FFF2-40B4-BE49-F238E27FC236}">
                  <a16:creationId xmlns:a16="http://schemas.microsoft.com/office/drawing/2014/main" id="{0A12C210-71F6-4EF0-B07C-35DCF3B13DBA}"/>
                </a:ext>
              </a:extLst>
            </p:cNvPr>
            <p:cNvSpPr/>
            <p:nvPr/>
          </p:nvSpPr>
          <p:spPr>
            <a:xfrm>
              <a:off x="9551666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2" name="Oval 221" title="Quarter Background Cirlce">
              <a:extLst>
                <a:ext uri="{FF2B5EF4-FFF2-40B4-BE49-F238E27FC236}">
                  <a16:creationId xmlns:a16="http://schemas.microsoft.com/office/drawing/2014/main" id="{3CBAB72A-5785-47D3-B537-FBE1B3155BB9}"/>
                </a:ext>
              </a:extLst>
            </p:cNvPr>
            <p:cNvSpPr/>
            <p:nvPr/>
          </p:nvSpPr>
          <p:spPr>
            <a:xfrm>
              <a:off x="8901087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3" name="Oval 222" title="Quarter Background Cirlce">
              <a:extLst>
                <a:ext uri="{FF2B5EF4-FFF2-40B4-BE49-F238E27FC236}">
                  <a16:creationId xmlns:a16="http://schemas.microsoft.com/office/drawing/2014/main" id="{B5C95026-3300-4438-AA9E-2A45693B548F}"/>
                </a:ext>
              </a:extLst>
            </p:cNvPr>
            <p:cNvSpPr/>
            <p:nvPr/>
          </p:nvSpPr>
          <p:spPr>
            <a:xfrm>
              <a:off x="8253842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4" name="Oval 223" title="Quarter Background Cirlce">
              <a:extLst>
                <a:ext uri="{FF2B5EF4-FFF2-40B4-BE49-F238E27FC236}">
                  <a16:creationId xmlns:a16="http://schemas.microsoft.com/office/drawing/2014/main" id="{A1EC819D-18B9-4E83-9FC3-5558B9214767}"/>
                </a:ext>
              </a:extLst>
            </p:cNvPr>
            <p:cNvSpPr/>
            <p:nvPr/>
          </p:nvSpPr>
          <p:spPr>
            <a:xfrm>
              <a:off x="7600798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25" name="Straight Connector 224" title="Q lines">
              <a:extLst>
                <a:ext uri="{FF2B5EF4-FFF2-40B4-BE49-F238E27FC236}">
                  <a16:creationId xmlns:a16="http://schemas.microsoft.com/office/drawing/2014/main" id="{8E822BD3-31EF-43CE-A167-FA110BB27D23}"/>
                </a:ext>
              </a:extLst>
            </p:cNvPr>
            <p:cNvCxnSpPr>
              <a:cxnSpLocks/>
            </p:cNvCxnSpPr>
            <p:nvPr/>
          </p:nvCxnSpPr>
          <p:spPr>
            <a:xfrm>
              <a:off x="7705344" y="3119046"/>
              <a:ext cx="0" cy="165471"/>
            </a:xfrm>
            <a:prstGeom prst="line">
              <a:avLst/>
            </a:prstGeom>
            <a:ln w="158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 title="Q lines">
              <a:extLst>
                <a:ext uri="{FF2B5EF4-FFF2-40B4-BE49-F238E27FC236}">
                  <a16:creationId xmlns:a16="http://schemas.microsoft.com/office/drawing/2014/main" id="{DC33AB60-8545-4621-B4BE-B274FFFA801D}"/>
                </a:ext>
              </a:extLst>
            </p:cNvPr>
            <p:cNvCxnSpPr>
              <a:cxnSpLocks/>
            </p:cNvCxnSpPr>
            <p:nvPr/>
          </p:nvCxnSpPr>
          <p:spPr>
            <a:xfrm>
              <a:off x="9000128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 title="Quarter Number">
              <a:extLst>
                <a:ext uri="{FF2B5EF4-FFF2-40B4-BE49-F238E27FC236}">
                  <a16:creationId xmlns:a16="http://schemas.microsoft.com/office/drawing/2014/main" id="{9A23EC1C-8B91-4322-B1FE-2D836688DB7D}"/>
                </a:ext>
              </a:extLst>
            </p:cNvPr>
            <p:cNvSpPr txBox="1"/>
            <p:nvPr/>
          </p:nvSpPr>
          <p:spPr>
            <a:xfrm>
              <a:off x="7565994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Q1</a:t>
              </a:r>
              <a:endParaRPr kumimoji="0" lang="en-ZA" sz="1000" b="0" i="0" u="none" strike="noStrike" kern="1200" cap="none" spc="0" normalizeH="0" baseline="0" noProof="0" dirty="0">
                <a:ln>
                  <a:noFill/>
                </a:ln>
                <a:solidFill>
                  <a:srgbClr val="0B2338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8" name="TextBox 227" title="Quarter Number">
              <a:extLst>
                <a:ext uri="{FF2B5EF4-FFF2-40B4-BE49-F238E27FC236}">
                  <a16:creationId xmlns:a16="http://schemas.microsoft.com/office/drawing/2014/main" id="{C23420A2-70A4-4D46-93BC-B6BA2799DA5D}"/>
                </a:ext>
              </a:extLst>
            </p:cNvPr>
            <p:cNvSpPr txBox="1"/>
            <p:nvPr/>
          </p:nvSpPr>
          <p:spPr>
            <a:xfrm>
              <a:off x="8213509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Q2</a:t>
              </a:r>
              <a:endPara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1" name="TextBox 230" title="Quarter Number">
              <a:extLst>
                <a:ext uri="{FF2B5EF4-FFF2-40B4-BE49-F238E27FC236}">
                  <a16:creationId xmlns:a16="http://schemas.microsoft.com/office/drawing/2014/main" id="{67845B3D-641E-429F-AABC-A1A4C7C3A931}"/>
                </a:ext>
              </a:extLst>
            </p:cNvPr>
            <p:cNvSpPr txBox="1"/>
            <p:nvPr/>
          </p:nvSpPr>
          <p:spPr>
            <a:xfrm>
              <a:off x="8861024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Q3</a:t>
              </a:r>
              <a:endPara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2" name="TextBox 231" title="Quarter Number">
              <a:extLst>
                <a:ext uri="{FF2B5EF4-FFF2-40B4-BE49-F238E27FC236}">
                  <a16:creationId xmlns:a16="http://schemas.microsoft.com/office/drawing/2014/main" id="{225013EC-24BB-4521-A815-E7E38F91CFE9}"/>
                </a:ext>
              </a:extLst>
            </p:cNvPr>
            <p:cNvSpPr txBox="1"/>
            <p:nvPr/>
          </p:nvSpPr>
          <p:spPr>
            <a:xfrm>
              <a:off x="950854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Q4</a:t>
              </a:r>
              <a:endPara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83" name="Picture 2">
            <a:extLst>
              <a:ext uri="{FF2B5EF4-FFF2-40B4-BE49-F238E27FC236}">
                <a16:creationId xmlns:a16="http://schemas.microsoft.com/office/drawing/2014/main" id="{4A006CF5-D454-40C4-AAF0-939B905B8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47445" y="1436298"/>
            <a:ext cx="1633728" cy="9011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1DB9C54E-C0DE-4C04-AD61-BE515F1AAF90}"/>
              </a:ext>
            </a:extLst>
          </p:cNvPr>
          <p:cNvSpPr txBox="1"/>
          <p:nvPr/>
        </p:nvSpPr>
        <p:spPr>
          <a:xfrm>
            <a:off x="7489078" y="3428095"/>
            <a:ext cx="569010" cy="235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2019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BC81F09-3275-454A-8FEE-8FD8E56977E3}"/>
              </a:ext>
            </a:extLst>
          </p:cNvPr>
          <p:cNvGrpSpPr/>
          <p:nvPr/>
        </p:nvGrpSpPr>
        <p:grpSpPr>
          <a:xfrm>
            <a:off x="7466715" y="3608544"/>
            <a:ext cx="2286000" cy="562188"/>
            <a:chOff x="7350517" y="3119046"/>
            <a:chExt cx="2759196" cy="562188"/>
          </a:xfrm>
        </p:grpSpPr>
        <p:cxnSp>
          <p:nvCxnSpPr>
            <p:cNvPr id="148" name="Straight Connector 147" title="Q lines">
              <a:extLst>
                <a:ext uri="{FF2B5EF4-FFF2-40B4-BE49-F238E27FC236}">
                  <a16:creationId xmlns:a16="http://schemas.microsoft.com/office/drawing/2014/main" id="{4B4C2630-76BC-4323-93ED-E1BA604D6A0F}"/>
                </a:ext>
              </a:extLst>
            </p:cNvPr>
            <p:cNvCxnSpPr>
              <a:cxnSpLocks/>
            </p:cNvCxnSpPr>
            <p:nvPr/>
          </p:nvCxnSpPr>
          <p:spPr>
            <a:xfrm>
              <a:off x="9654921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 title="Q lines">
              <a:extLst>
                <a:ext uri="{FF2B5EF4-FFF2-40B4-BE49-F238E27FC236}">
                  <a16:creationId xmlns:a16="http://schemas.microsoft.com/office/drawing/2014/main" id="{D89AF19E-2134-4707-BBCF-847576D5869C}"/>
                </a:ext>
              </a:extLst>
            </p:cNvPr>
            <p:cNvCxnSpPr>
              <a:cxnSpLocks/>
            </p:cNvCxnSpPr>
            <p:nvPr/>
          </p:nvCxnSpPr>
          <p:spPr>
            <a:xfrm>
              <a:off x="8350366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Arrow: Right 149" title="Year Arrow">
              <a:extLst>
                <a:ext uri="{FF2B5EF4-FFF2-40B4-BE49-F238E27FC236}">
                  <a16:creationId xmlns:a16="http://schemas.microsoft.com/office/drawing/2014/main" id="{4FF3AF18-CE25-4620-B1A9-3ABBDA93A7EA}"/>
                </a:ext>
              </a:extLst>
            </p:cNvPr>
            <p:cNvSpPr/>
            <p:nvPr/>
          </p:nvSpPr>
          <p:spPr>
            <a:xfrm>
              <a:off x="7350517" y="3325978"/>
              <a:ext cx="2759196" cy="355256"/>
            </a:xfrm>
            <a:prstGeom prst="rightArrow">
              <a:avLst>
                <a:gd name="adj1" fmla="val 100000"/>
                <a:gd name="adj2" fmla="val 50000"/>
              </a:avLst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6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1" name="Oval 150" title="Quarter Background Cirlce">
              <a:extLst>
                <a:ext uri="{FF2B5EF4-FFF2-40B4-BE49-F238E27FC236}">
                  <a16:creationId xmlns:a16="http://schemas.microsoft.com/office/drawing/2014/main" id="{8400494B-D785-494D-AEB6-7D6B190A6F21}"/>
                </a:ext>
              </a:extLst>
            </p:cNvPr>
            <p:cNvSpPr/>
            <p:nvPr/>
          </p:nvSpPr>
          <p:spPr>
            <a:xfrm>
              <a:off x="9551666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2" name="Oval 151" title="Quarter Background Cirlce">
              <a:extLst>
                <a:ext uri="{FF2B5EF4-FFF2-40B4-BE49-F238E27FC236}">
                  <a16:creationId xmlns:a16="http://schemas.microsoft.com/office/drawing/2014/main" id="{9720144E-1AB3-4E4E-8059-08B6C096D95F}"/>
                </a:ext>
              </a:extLst>
            </p:cNvPr>
            <p:cNvSpPr/>
            <p:nvPr/>
          </p:nvSpPr>
          <p:spPr>
            <a:xfrm>
              <a:off x="8901087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1" name="Oval 170" title="Quarter Background Cirlce">
              <a:extLst>
                <a:ext uri="{FF2B5EF4-FFF2-40B4-BE49-F238E27FC236}">
                  <a16:creationId xmlns:a16="http://schemas.microsoft.com/office/drawing/2014/main" id="{26031AEB-3323-4AD1-ABAE-8D019FA903CA}"/>
                </a:ext>
              </a:extLst>
            </p:cNvPr>
            <p:cNvSpPr/>
            <p:nvPr/>
          </p:nvSpPr>
          <p:spPr>
            <a:xfrm>
              <a:off x="8253842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2" name="Oval 171" title="Quarter Background Cirlce">
              <a:extLst>
                <a:ext uri="{FF2B5EF4-FFF2-40B4-BE49-F238E27FC236}">
                  <a16:creationId xmlns:a16="http://schemas.microsoft.com/office/drawing/2014/main" id="{2C05267C-D754-45B1-AD15-ED8792F277A3}"/>
                </a:ext>
              </a:extLst>
            </p:cNvPr>
            <p:cNvSpPr/>
            <p:nvPr/>
          </p:nvSpPr>
          <p:spPr>
            <a:xfrm>
              <a:off x="7600798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73" name="Straight Connector 172" title="Q lines">
              <a:extLst>
                <a:ext uri="{FF2B5EF4-FFF2-40B4-BE49-F238E27FC236}">
                  <a16:creationId xmlns:a16="http://schemas.microsoft.com/office/drawing/2014/main" id="{6F48384C-B9D9-4749-8F97-74CA6365B20B}"/>
                </a:ext>
              </a:extLst>
            </p:cNvPr>
            <p:cNvCxnSpPr>
              <a:cxnSpLocks/>
            </p:cNvCxnSpPr>
            <p:nvPr/>
          </p:nvCxnSpPr>
          <p:spPr>
            <a:xfrm>
              <a:off x="7705344" y="3119046"/>
              <a:ext cx="0" cy="165471"/>
            </a:xfrm>
            <a:prstGeom prst="line">
              <a:avLst/>
            </a:prstGeom>
            <a:ln w="158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 title="Q lines">
              <a:extLst>
                <a:ext uri="{FF2B5EF4-FFF2-40B4-BE49-F238E27FC236}">
                  <a16:creationId xmlns:a16="http://schemas.microsoft.com/office/drawing/2014/main" id="{899529A8-80E1-46F7-9221-88A56C8EC8DE}"/>
                </a:ext>
              </a:extLst>
            </p:cNvPr>
            <p:cNvCxnSpPr>
              <a:cxnSpLocks/>
            </p:cNvCxnSpPr>
            <p:nvPr/>
          </p:nvCxnSpPr>
          <p:spPr>
            <a:xfrm>
              <a:off x="9000128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 title="Quarter Number">
              <a:extLst>
                <a:ext uri="{FF2B5EF4-FFF2-40B4-BE49-F238E27FC236}">
                  <a16:creationId xmlns:a16="http://schemas.microsoft.com/office/drawing/2014/main" id="{94FC63E6-CB93-4C87-AE25-01EB24B1FEC0}"/>
                </a:ext>
              </a:extLst>
            </p:cNvPr>
            <p:cNvSpPr txBox="1"/>
            <p:nvPr/>
          </p:nvSpPr>
          <p:spPr>
            <a:xfrm>
              <a:off x="7565994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Q1</a:t>
              </a:r>
              <a:endPara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0B2338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0" name="TextBox 179" title="Quarter Number">
              <a:extLst>
                <a:ext uri="{FF2B5EF4-FFF2-40B4-BE49-F238E27FC236}">
                  <a16:creationId xmlns:a16="http://schemas.microsoft.com/office/drawing/2014/main" id="{FF04E31C-C72C-4393-AEC5-5811F509FBF4}"/>
                </a:ext>
              </a:extLst>
            </p:cNvPr>
            <p:cNvSpPr txBox="1"/>
            <p:nvPr/>
          </p:nvSpPr>
          <p:spPr>
            <a:xfrm>
              <a:off x="8213509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Q2</a:t>
              </a:r>
              <a:endPara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1" name="TextBox 180" title="Quarter Number">
              <a:extLst>
                <a:ext uri="{FF2B5EF4-FFF2-40B4-BE49-F238E27FC236}">
                  <a16:creationId xmlns:a16="http://schemas.microsoft.com/office/drawing/2014/main" id="{545F65A8-102C-4124-9A24-90493007FF0B}"/>
                </a:ext>
              </a:extLst>
            </p:cNvPr>
            <p:cNvSpPr txBox="1"/>
            <p:nvPr/>
          </p:nvSpPr>
          <p:spPr>
            <a:xfrm>
              <a:off x="8861024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Q3</a:t>
              </a:r>
              <a:endPara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2" name="TextBox 181" title="Quarter Number">
              <a:extLst>
                <a:ext uri="{FF2B5EF4-FFF2-40B4-BE49-F238E27FC236}">
                  <a16:creationId xmlns:a16="http://schemas.microsoft.com/office/drawing/2014/main" id="{B029AE20-0311-40F9-B9C0-2DA2656EFEBC}"/>
                </a:ext>
              </a:extLst>
            </p:cNvPr>
            <p:cNvSpPr txBox="1"/>
            <p:nvPr/>
          </p:nvSpPr>
          <p:spPr>
            <a:xfrm>
              <a:off x="950854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Q4</a:t>
              </a:r>
              <a:endPara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26" name="Picture 2" descr="Image result for video game console hacking">
            <a:extLst>
              <a:ext uri="{FF2B5EF4-FFF2-40B4-BE49-F238E27FC236}">
                <a16:creationId xmlns:a16="http://schemas.microsoft.com/office/drawing/2014/main" id="{39876F60-5720-49F5-8D01-0E52B6220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4338" y="1325638"/>
            <a:ext cx="1633728" cy="12252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2" descr="Image result for atm hack">
            <a:extLst>
              <a:ext uri="{FF2B5EF4-FFF2-40B4-BE49-F238E27FC236}">
                <a16:creationId xmlns:a16="http://schemas.microsoft.com/office/drawing/2014/main" id="{E2BCDF29-3DBD-4372-9BE2-B08D2B71D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4837" y="1325638"/>
            <a:ext cx="1225296" cy="12252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84B8258D-1274-4E7F-9161-B2D81A23D3B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7350" y="1325638"/>
            <a:ext cx="1666893" cy="1225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9" name="Group 28" descr="Milestone Text">
            <a:extLst>
              <a:ext uri="{FF2B5EF4-FFF2-40B4-BE49-F238E27FC236}">
                <a16:creationId xmlns:a16="http://schemas.microsoft.com/office/drawing/2014/main" id="{74D039CB-9CCD-4259-A336-75EB51910395}"/>
              </a:ext>
            </a:extLst>
          </p:cNvPr>
          <p:cNvGrpSpPr/>
          <p:nvPr/>
        </p:nvGrpSpPr>
        <p:grpSpPr>
          <a:xfrm>
            <a:off x="352191" y="2360014"/>
            <a:ext cx="1468765" cy="1131758"/>
            <a:chOff x="1067018" y="1174884"/>
            <a:chExt cx="1468765" cy="113175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618AC60-DF13-401B-AC73-91C3F019CB3C}"/>
                </a:ext>
              </a:extLst>
            </p:cNvPr>
            <p:cNvSpPr txBox="1"/>
            <p:nvPr/>
          </p:nvSpPr>
          <p:spPr>
            <a:xfrm>
              <a:off x="1067019" y="1174884"/>
              <a:ext cx="129478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938A122-F3F6-4956-953F-D7D83254FFD4}"/>
                </a:ext>
              </a:extLst>
            </p:cNvPr>
            <p:cNvSpPr txBox="1"/>
            <p:nvPr/>
          </p:nvSpPr>
          <p:spPr>
            <a:xfrm>
              <a:off x="1067018" y="1483340"/>
              <a:ext cx="1468765" cy="8233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  <a:r>
                <a:rPr kumimoji="0" lang="en-US" sz="12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eCTF Event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Interns only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Laid groundwork for future events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9E24B3E5-9E8A-4B3A-ADB6-4481250B3F2A}"/>
              </a:ext>
            </a:extLst>
          </p:cNvPr>
          <p:cNvSpPr txBox="1"/>
          <p:nvPr/>
        </p:nvSpPr>
        <p:spPr>
          <a:xfrm>
            <a:off x="1072862" y="3398307"/>
            <a:ext cx="569010" cy="235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2016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984115C-22F4-41EB-BF04-E71D3503F2B5}"/>
              </a:ext>
            </a:extLst>
          </p:cNvPr>
          <p:cNvSpPr txBox="1"/>
          <p:nvPr/>
        </p:nvSpPr>
        <p:spPr>
          <a:xfrm>
            <a:off x="3211549" y="3430162"/>
            <a:ext cx="569010" cy="235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2017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84B4D5E-DF22-4556-9F7B-E0627361D734}"/>
              </a:ext>
            </a:extLst>
          </p:cNvPr>
          <p:cNvSpPr txBox="1"/>
          <p:nvPr/>
        </p:nvSpPr>
        <p:spPr>
          <a:xfrm>
            <a:off x="5371171" y="3430161"/>
            <a:ext cx="569010" cy="235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2018</a:t>
            </a:r>
          </a:p>
        </p:txBody>
      </p:sp>
      <p:grpSp>
        <p:nvGrpSpPr>
          <p:cNvPr id="9" name="Group 8" title="Today Flag Icon">
            <a:extLst>
              <a:ext uri="{FF2B5EF4-FFF2-40B4-BE49-F238E27FC236}">
                <a16:creationId xmlns:a16="http://schemas.microsoft.com/office/drawing/2014/main" id="{E713AA15-D031-498E-B4D1-7ADA659919F7}"/>
              </a:ext>
            </a:extLst>
          </p:cNvPr>
          <p:cNvGrpSpPr/>
          <p:nvPr/>
        </p:nvGrpSpPr>
        <p:grpSpPr>
          <a:xfrm>
            <a:off x="11753842" y="3771876"/>
            <a:ext cx="407673" cy="407673"/>
            <a:chOff x="10636741" y="2652807"/>
            <a:chExt cx="296963" cy="296963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76ADC4C-BFA7-4416-9A82-F3146E0D12B3}"/>
                </a:ext>
              </a:extLst>
            </p:cNvPr>
            <p:cNvSpPr/>
            <p:nvPr/>
          </p:nvSpPr>
          <p:spPr>
            <a:xfrm>
              <a:off x="10636741" y="2652807"/>
              <a:ext cx="296963" cy="29696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79" name="Graphic 178" title="Flag Icon">
              <a:extLst>
                <a:ext uri="{FF2B5EF4-FFF2-40B4-BE49-F238E27FC236}">
                  <a16:creationId xmlns:a16="http://schemas.microsoft.com/office/drawing/2014/main" id="{FC771D7E-8127-4A74-9881-594D8802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10816" y="2716810"/>
              <a:ext cx="149367" cy="16895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0BCA95-C74B-4436-A850-FA5D3393A200}"/>
              </a:ext>
            </a:extLst>
          </p:cNvPr>
          <p:cNvGrpSpPr/>
          <p:nvPr/>
        </p:nvGrpSpPr>
        <p:grpSpPr>
          <a:xfrm>
            <a:off x="5332618" y="3608937"/>
            <a:ext cx="2286000" cy="562188"/>
            <a:chOff x="7350517" y="3119046"/>
            <a:chExt cx="2759196" cy="562188"/>
          </a:xfrm>
        </p:grpSpPr>
        <p:cxnSp>
          <p:nvCxnSpPr>
            <p:cNvPr id="132" name="Straight Connector 131" title="Q lines">
              <a:extLst>
                <a:ext uri="{FF2B5EF4-FFF2-40B4-BE49-F238E27FC236}">
                  <a16:creationId xmlns:a16="http://schemas.microsoft.com/office/drawing/2014/main" id="{DADF55DC-8614-46C4-AC8D-C017E79DF82C}"/>
                </a:ext>
              </a:extLst>
            </p:cNvPr>
            <p:cNvCxnSpPr>
              <a:cxnSpLocks/>
            </p:cNvCxnSpPr>
            <p:nvPr/>
          </p:nvCxnSpPr>
          <p:spPr>
            <a:xfrm>
              <a:off x="9654921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 title="Q lines">
              <a:extLst>
                <a:ext uri="{FF2B5EF4-FFF2-40B4-BE49-F238E27FC236}">
                  <a16:creationId xmlns:a16="http://schemas.microsoft.com/office/drawing/2014/main" id="{1CC2C11B-DCA8-4886-9E58-AA89E8AF76AE}"/>
                </a:ext>
              </a:extLst>
            </p:cNvPr>
            <p:cNvCxnSpPr>
              <a:cxnSpLocks/>
            </p:cNvCxnSpPr>
            <p:nvPr/>
          </p:nvCxnSpPr>
          <p:spPr>
            <a:xfrm>
              <a:off x="8350366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Arrow: Right 132" title="Year Arrow">
              <a:extLst>
                <a:ext uri="{FF2B5EF4-FFF2-40B4-BE49-F238E27FC236}">
                  <a16:creationId xmlns:a16="http://schemas.microsoft.com/office/drawing/2014/main" id="{A110A5D9-A956-42CB-B7D5-E146C9C54A57}"/>
                </a:ext>
              </a:extLst>
            </p:cNvPr>
            <p:cNvSpPr/>
            <p:nvPr/>
          </p:nvSpPr>
          <p:spPr>
            <a:xfrm>
              <a:off x="7350517" y="3325978"/>
              <a:ext cx="2759196" cy="355256"/>
            </a:xfrm>
            <a:prstGeom prst="rightArrow">
              <a:avLst>
                <a:gd name="adj1" fmla="val 100000"/>
                <a:gd name="adj2" fmla="val 50000"/>
              </a:avLst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6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5" name="Oval 174" title="Quarter Background Cirlce">
              <a:extLst>
                <a:ext uri="{FF2B5EF4-FFF2-40B4-BE49-F238E27FC236}">
                  <a16:creationId xmlns:a16="http://schemas.microsoft.com/office/drawing/2014/main" id="{46B7F3B1-E639-4E45-8C09-EEE9623F5744}"/>
                </a:ext>
              </a:extLst>
            </p:cNvPr>
            <p:cNvSpPr/>
            <p:nvPr/>
          </p:nvSpPr>
          <p:spPr>
            <a:xfrm>
              <a:off x="9551666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4" name="Oval 173" title="Quarter Background Cirlce">
              <a:extLst>
                <a:ext uri="{FF2B5EF4-FFF2-40B4-BE49-F238E27FC236}">
                  <a16:creationId xmlns:a16="http://schemas.microsoft.com/office/drawing/2014/main" id="{22990B42-96AA-4CDA-BEF5-915FC5414678}"/>
                </a:ext>
              </a:extLst>
            </p:cNvPr>
            <p:cNvSpPr/>
            <p:nvPr/>
          </p:nvSpPr>
          <p:spPr>
            <a:xfrm>
              <a:off x="8901087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0" name="Oval 169" title="Quarter Background Cirlce">
              <a:extLst>
                <a:ext uri="{FF2B5EF4-FFF2-40B4-BE49-F238E27FC236}">
                  <a16:creationId xmlns:a16="http://schemas.microsoft.com/office/drawing/2014/main" id="{0B111BE8-D235-4A79-B144-43953D0D52B3}"/>
                </a:ext>
              </a:extLst>
            </p:cNvPr>
            <p:cNvSpPr/>
            <p:nvPr/>
          </p:nvSpPr>
          <p:spPr>
            <a:xfrm>
              <a:off x="8253842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7" name="Oval 166" title="Quarter Background Cirlce">
              <a:extLst>
                <a:ext uri="{FF2B5EF4-FFF2-40B4-BE49-F238E27FC236}">
                  <a16:creationId xmlns:a16="http://schemas.microsoft.com/office/drawing/2014/main" id="{04E8807B-9D7A-452A-B3FB-3E2BE3E94F86}"/>
                </a:ext>
              </a:extLst>
            </p:cNvPr>
            <p:cNvSpPr/>
            <p:nvPr/>
          </p:nvSpPr>
          <p:spPr>
            <a:xfrm>
              <a:off x="7600798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54" name="Straight Connector 53" title="Q lines">
              <a:extLst>
                <a:ext uri="{FF2B5EF4-FFF2-40B4-BE49-F238E27FC236}">
                  <a16:creationId xmlns:a16="http://schemas.microsoft.com/office/drawing/2014/main" id="{36A1E96A-0A5C-4A53-B4EC-B6FD837F5F75}"/>
                </a:ext>
              </a:extLst>
            </p:cNvPr>
            <p:cNvCxnSpPr>
              <a:cxnSpLocks/>
            </p:cNvCxnSpPr>
            <p:nvPr/>
          </p:nvCxnSpPr>
          <p:spPr>
            <a:xfrm>
              <a:off x="7705344" y="3119046"/>
              <a:ext cx="0" cy="165471"/>
            </a:xfrm>
            <a:prstGeom prst="line">
              <a:avLst/>
            </a:prstGeom>
            <a:ln w="158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 title="Q lines">
              <a:extLst>
                <a:ext uri="{FF2B5EF4-FFF2-40B4-BE49-F238E27FC236}">
                  <a16:creationId xmlns:a16="http://schemas.microsoft.com/office/drawing/2014/main" id="{D8CC268F-92F4-41DE-866F-F6BF296668DE}"/>
                </a:ext>
              </a:extLst>
            </p:cNvPr>
            <p:cNvCxnSpPr>
              <a:cxnSpLocks/>
            </p:cNvCxnSpPr>
            <p:nvPr/>
          </p:nvCxnSpPr>
          <p:spPr>
            <a:xfrm>
              <a:off x="9000128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 title="Quarter Number">
              <a:extLst>
                <a:ext uri="{FF2B5EF4-FFF2-40B4-BE49-F238E27FC236}">
                  <a16:creationId xmlns:a16="http://schemas.microsoft.com/office/drawing/2014/main" id="{611F0B67-8314-4DF8-99E7-108753641C77}"/>
                </a:ext>
              </a:extLst>
            </p:cNvPr>
            <p:cNvSpPr txBox="1"/>
            <p:nvPr/>
          </p:nvSpPr>
          <p:spPr>
            <a:xfrm>
              <a:off x="7565994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Q1</a:t>
              </a:r>
              <a:endPara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0B2338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" name="TextBox 109" title="Quarter Number">
              <a:extLst>
                <a:ext uri="{FF2B5EF4-FFF2-40B4-BE49-F238E27FC236}">
                  <a16:creationId xmlns:a16="http://schemas.microsoft.com/office/drawing/2014/main" id="{BAA83CD7-1992-4845-9916-79B3A6737423}"/>
                </a:ext>
              </a:extLst>
            </p:cNvPr>
            <p:cNvSpPr txBox="1"/>
            <p:nvPr/>
          </p:nvSpPr>
          <p:spPr>
            <a:xfrm>
              <a:off x="8213509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Q2</a:t>
              </a:r>
              <a:endPara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1" name="TextBox 110" title="Quarter Number">
              <a:extLst>
                <a:ext uri="{FF2B5EF4-FFF2-40B4-BE49-F238E27FC236}">
                  <a16:creationId xmlns:a16="http://schemas.microsoft.com/office/drawing/2014/main" id="{2F2B6738-A856-4DBF-B465-BC5964B0D7BC}"/>
                </a:ext>
              </a:extLst>
            </p:cNvPr>
            <p:cNvSpPr txBox="1"/>
            <p:nvPr/>
          </p:nvSpPr>
          <p:spPr>
            <a:xfrm>
              <a:off x="8861024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Q3</a:t>
              </a:r>
              <a:endPara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2" name="TextBox 111" title="Quarter Number">
              <a:extLst>
                <a:ext uri="{FF2B5EF4-FFF2-40B4-BE49-F238E27FC236}">
                  <a16:creationId xmlns:a16="http://schemas.microsoft.com/office/drawing/2014/main" id="{C941D233-C1E8-47A4-83C7-CEDB158017C3}"/>
                </a:ext>
              </a:extLst>
            </p:cNvPr>
            <p:cNvSpPr txBox="1"/>
            <p:nvPr/>
          </p:nvSpPr>
          <p:spPr>
            <a:xfrm>
              <a:off x="950854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Q4</a:t>
              </a:r>
              <a:endPara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2" name="Group 11" title="Year 3">
            <a:extLst>
              <a:ext uri="{FF2B5EF4-FFF2-40B4-BE49-F238E27FC236}">
                <a16:creationId xmlns:a16="http://schemas.microsoft.com/office/drawing/2014/main" id="{3F285DE4-D4F7-46DA-AB4A-CA9A01C3467F}"/>
              </a:ext>
            </a:extLst>
          </p:cNvPr>
          <p:cNvGrpSpPr/>
          <p:nvPr/>
        </p:nvGrpSpPr>
        <p:grpSpPr>
          <a:xfrm>
            <a:off x="3213148" y="3617361"/>
            <a:ext cx="2286000" cy="562188"/>
            <a:chOff x="5886628" y="3119046"/>
            <a:chExt cx="2784204" cy="562188"/>
          </a:xfrm>
        </p:grpSpPr>
        <p:cxnSp>
          <p:nvCxnSpPr>
            <p:cNvPr id="118" name="Straight Connector 117" title="Q lines">
              <a:extLst>
                <a:ext uri="{FF2B5EF4-FFF2-40B4-BE49-F238E27FC236}">
                  <a16:creationId xmlns:a16="http://schemas.microsoft.com/office/drawing/2014/main" id="{41B307BB-3402-4094-9F33-C7024257652B}"/>
                </a:ext>
              </a:extLst>
            </p:cNvPr>
            <p:cNvCxnSpPr>
              <a:cxnSpLocks/>
            </p:cNvCxnSpPr>
            <p:nvPr/>
          </p:nvCxnSpPr>
          <p:spPr>
            <a:xfrm>
              <a:off x="6890490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Arrow: Right 184" title="Year Arrow">
              <a:extLst>
                <a:ext uri="{FF2B5EF4-FFF2-40B4-BE49-F238E27FC236}">
                  <a16:creationId xmlns:a16="http://schemas.microsoft.com/office/drawing/2014/main" id="{A7D364CD-A62A-4E74-A3A3-D45CADD6DED2}"/>
                </a:ext>
              </a:extLst>
            </p:cNvPr>
            <p:cNvSpPr/>
            <p:nvPr/>
          </p:nvSpPr>
          <p:spPr>
            <a:xfrm>
              <a:off x="5886628" y="3325978"/>
              <a:ext cx="2784204" cy="355256"/>
            </a:xfrm>
            <a:prstGeom prst="rightArrow">
              <a:avLst>
                <a:gd name="adj1" fmla="val 100000"/>
                <a:gd name="adj2" fmla="val 50000"/>
              </a:avLst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6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6" name="Oval 165" title="Quarter Background Cirlce">
              <a:extLst>
                <a:ext uri="{FF2B5EF4-FFF2-40B4-BE49-F238E27FC236}">
                  <a16:creationId xmlns:a16="http://schemas.microsoft.com/office/drawing/2014/main" id="{CD235FFC-6A0E-47AF-AC8F-20677EB444FC}"/>
                </a:ext>
              </a:extLst>
            </p:cNvPr>
            <p:cNvSpPr/>
            <p:nvPr/>
          </p:nvSpPr>
          <p:spPr>
            <a:xfrm>
              <a:off x="8095938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5" name="Oval 164" title="Quarter Background Cirlce">
              <a:extLst>
                <a:ext uri="{FF2B5EF4-FFF2-40B4-BE49-F238E27FC236}">
                  <a16:creationId xmlns:a16="http://schemas.microsoft.com/office/drawing/2014/main" id="{D7F66751-5B2A-464C-A0AD-37B9D94CCC55}"/>
                </a:ext>
              </a:extLst>
            </p:cNvPr>
            <p:cNvSpPr/>
            <p:nvPr/>
          </p:nvSpPr>
          <p:spPr>
            <a:xfrm>
              <a:off x="7443121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4" name="Oval 163" title="Quarter Background Cirlce">
              <a:extLst>
                <a:ext uri="{FF2B5EF4-FFF2-40B4-BE49-F238E27FC236}">
                  <a16:creationId xmlns:a16="http://schemas.microsoft.com/office/drawing/2014/main" id="{2BB6040F-EB4E-4310-BF98-25F47485E087}"/>
                </a:ext>
              </a:extLst>
            </p:cNvPr>
            <p:cNvSpPr/>
            <p:nvPr/>
          </p:nvSpPr>
          <p:spPr>
            <a:xfrm>
              <a:off x="6791842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3" name="Oval 162" title="Quarter Background Cirlce">
              <a:extLst>
                <a:ext uri="{FF2B5EF4-FFF2-40B4-BE49-F238E27FC236}">
                  <a16:creationId xmlns:a16="http://schemas.microsoft.com/office/drawing/2014/main" id="{CBAEC703-69EC-45A2-BB54-7EAC7D4E5E9C}"/>
                </a:ext>
              </a:extLst>
            </p:cNvPr>
            <p:cNvSpPr/>
            <p:nvPr/>
          </p:nvSpPr>
          <p:spPr>
            <a:xfrm>
              <a:off x="6140756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50" name="Straight Connector 49" title="Q lines">
              <a:extLst>
                <a:ext uri="{FF2B5EF4-FFF2-40B4-BE49-F238E27FC236}">
                  <a16:creationId xmlns:a16="http://schemas.microsoft.com/office/drawing/2014/main" id="{521F9259-091E-4E50-AC57-3FA326D587DF}"/>
                </a:ext>
              </a:extLst>
            </p:cNvPr>
            <p:cNvCxnSpPr>
              <a:cxnSpLocks/>
            </p:cNvCxnSpPr>
            <p:nvPr/>
          </p:nvCxnSpPr>
          <p:spPr>
            <a:xfrm>
              <a:off x="6246612" y="3119046"/>
              <a:ext cx="0" cy="165471"/>
            </a:xfrm>
            <a:prstGeom prst="line">
              <a:avLst/>
            </a:prstGeom>
            <a:ln w="158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 title="Q lines">
              <a:extLst>
                <a:ext uri="{FF2B5EF4-FFF2-40B4-BE49-F238E27FC236}">
                  <a16:creationId xmlns:a16="http://schemas.microsoft.com/office/drawing/2014/main" id="{F54047B2-9C08-4A8C-A924-AA676C29FB41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96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 title="Q lines">
              <a:extLst>
                <a:ext uri="{FF2B5EF4-FFF2-40B4-BE49-F238E27FC236}">
                  <a16:creationId xmlns:a16="http://schemas.microsoft.com/office/drawing/2014/main" id="{1B503BE8-868F-4660-8AFA-BE353AB48B68}"/>
                </a:ext>
              </a:extLst>
            </p:cNvPr>
            <p:cNvCxnSpPr>
              <a:cxnSpLocks/>
            </p:cNvCxnSpPr>
            <p:nvPr/>
          </p:nvCxnSpPr>
          <p:spPr>
            <a:xfrm>
              <a:off x="8188788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 title="Quarter Number">
              <a:extLst>
                <a:ext uri="{FF2B5EF4-FFF2-40B4-BE49-F238E27FC236}">
                  <a16:creationId xmlns:a16="http://schemas.microsoft.com/office/drawing/2014/main" id="{16EAD50A-0933-4C9C-95E6-08A076B32041}"/>
                </a:ext>
              </a:extLst>
            </p:cNvPr>
            <p:cNvSpPr txBox="1"/>
            <p:nvPr/>
          </p:nvSpPr>
          <p:spPr>
            <a:xfrm>
              <a:off x="610677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Q1</a:t>
              </a:r>
              <a:endPara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0B2338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TextBox 105" title="Quarter Number">
              <a:extLst>
                <a:ext uri="{FF2B5EF4-FFF2-40B4-BE49-F238E27FC236}">
                  <a16:creationId xmlns:a16="http://schemas.microsoft.com/office/drawing/2014/main" id="{1A5CBF37-8585-4DC5-9107-7C048ACE4F6B}"/>
                </a:ext>
              </a:extLst>
            </p:cNvPr>
            <p:cNvSpPr txBox="1"/>
            <p:nvPr/>
          </p:nvSpPr>
          <p:spPr>
            <a:xfrm>
              <a:off x="6754285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Q2</a:t>
              </a:r>
              <a:endPara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TextBox 106" title="Quarter Number">
              <a:extLst>
                <a:ext uri="{FF2B5EF4-FFF2-40B4-BE49-F238E27FC236}">
                  <a16:creationId xmlns:a16="http://schemas.microsoft.com/office/drawing/2014/main" id="{1B2A0732-77CE-4CCD-9584-C8A3BD068222}"/>
                </a:ext>
              </a:extLst>
            </p:cNvPr>
            <p:cNvSpPr txBox="1"/>
            <p:nvPr/>
          </p:nvSpPr>
          <p:spPr>
            <a:xfrm>
              <a:off x="740180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Q3</a:t>
              </a:r>
              <a:endPara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TextBox 107" title="Quarter Number">
              <a:extLst>
                <a:ext uri="{FF2B5EF4-FFF2-40B4-BE49-F238E27FC236}">
                  <a16:creationId xmlns:a16="http://schemas.microsoft.com/office/drawing/2014/main" id="{D56C61BF-4889-44FB-9251-6B314A0F79CE}"/>
                </a:ext>
              </a:extLst>
            </p:cNvPr>
            <p:cNvSpPr txBox="1"/>
            <p:nvPr/>
          </p:nvSpPr>
          <p:spPr>
            <a:xfrm>
              <a:off x="8049315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Q4</a:t>
              </a:r>
              <a:endPara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Group 9" title="Year 2">
            <a:extLst>
              <a:ext uri="{FF2B5EF4-FFF2-40B4-BE49-F238E27FC236}">
                <a16:creationId xmlns:a16="http://schemas.microsoft.com/office/drawing/2014/main" id="{08CFCDD2-2F04-4844-95B5-E9B4F725068A}"/>
              </a:ext>
            </a:extLst>
          </p:cNvPr>
          <p:cNvGrpSpPr/>
          <p:nvPr/>
        </p:nvGrpSpPr>
        <p:grpSpPr>
          <a:xfrm>
            <a:off x="1081973" y="3609374"/>
            <a:ext cx="2286000" cy="561751"/>
            <a:chOff x="3309141" y="3119046"/>
            <a:chExt cx="2759196" cy="561751"/>
          </a:xfrm>
        </p:grpSpPr>
        <p:sp>
          <p:nvSpPr>
            <p:cNvPr id="131" name="Arrow: Right 130" title="Year Arrow">
              <a:extLst>
                <a:ext uri="{FF2B5EF4-FFF2-40B4-BE49-F238E27FC236}">
                  <a16:creationId xmlns:a16="http://schemas.microsoft.com/office/drawing/2014/main" id="{263DB357-E526-408B-9B3F-F017605849ED}"/>
                </a:ext>
              </a:extLst>
            </p:cNvPr>
            <p:cNvSpPr/>
            <p:nvPr/>
          </p:nvSpPr>
          <p:spPr>
            <a:xfrm>
              <a:off x="3309141" y="3325541"/>
              <a:ext cx="2759196" cy="355256"/>
            </a:xfrm>
            <a:prstGeom prst="rightArrow">
              <a:avLst>
                <a:gd name="adj1" fmla="val 100000"/>
                <a:gd name="adj2" fmla="val 50000"/>
              </a:avLst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6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2" name="Oval 161" title="Quarter Background Cirlce">
              <a:extLst>
                <a:ext uri="{FF2B5EF4-FFF2-40B4-BE49-F238E27FC236}">
                  <a16:creationId xmlns:a16="http://schemas.microsoft.com/office/drawing/2014/main" id="{DDADAC53-FEC9-400E-B7FC-72F25EF0FE21}"/>
                </a:ext>
              </a:extLst>
            </p:cNvPr>
            <p:cNvSpPr/>
            <p:nvPr/>
          </p:nvSpPr>
          <p:spPr>
            <a:xfrm>
              <a:off x="5494904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1" name="Oval 160" title="Quarter Background Cirlce">
              <a:extLst>
                <a:ext uri="{FF2B5EF4-FFF2-40B4-BE49-F238E27FC236}">
                  <a16:creationId xmlns:a16="http://schemas.microsoft.com/office/drawing/2014/main" id="{EC0BAC80-DECA-4286-9763-E1B32B824792}"/>
                </a:ext>
              </a:extLst>
            </p:cNvPr>
            <p:cNvSpPr/>
            <p:nvPr/>
          </p:nvSpPr>
          <p:spPr>
            <a:xfrm>
              <a:off x="4845879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0" name="Oval 159" title="Quarter Background Cirlce">
              <a:extLst>
                <a:ext uri="{FF2B5EF4-FFF2-40B4-BE49-F238E27FC236}">
                  <a16:creationId xmlns:a16="http://schemas.microsoft.com/office/drawing/2014/main" id="{83C4B4F8-27D7-41DD-896D-A1B91FF462FD}"/>
                </a:ext>
              </a:extLst>
            </p:cNvPr>
            <p:cNvSpPr/>
            <p:nvPr/>
          </p:nvSpPr>
          <p:spPr>
            <a:xfrm>
              <a:off x="4209357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9" name="Oval 158" title="Quarter Background Cirlce">
              <a:extLst>
                <a:ext uri="{FF2B5EF4-FFF2-40B4-BE49-F238E27FC236}">
                  <a16:creationId xmlns:a16="http://schemas.microsoft.com/office/drawing/2014/main" id="{AE29C92D-0A5A-405A-B0B6-9115A90C3CB7}"/>
                </a:ext>
              </a:extLst>
            </p:cNvPr>
            <p:cNvSpPr/>
            <p:nvPr/>
          </p:nvSpPr>
          <p:spPr>
            <a:xfrm>
              <a:off x="3552167" y="3403274"/>
              <a:ext cx="211582" cy="2115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8" name="Straight Connector 37" title="Q lines">
              <a:extLst>
                <a:ext uri="{FF2B5EF4-FFF2-40B4-BE49-F238E27FC236}">
                  <a16:creationId xmlns:a16="http://schemas.microsoft.com/office/drawing/2014/main" id="{AF8B8BAA-B7B7-419D-B159-3760CB7AE576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43" y="3119046"/>
              <a:ext cx="0" cy="165471"/>
            </a:xfrm>
            <a:prstGeom prst="line">
              <a:avLst/>
            </a:prstGeom>
            <a:ln w="158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title="Q lines">
              <a:extLst>
                <a:ext uri="{FF2B5EF4-FFF2-40B4-BE49-F238E27FC236}">
                  <a16:creationId xmlns:a16="http://schemas.microsoft.com/office/drawing/2014/main" id="{8CEE23F6-603B-4DB5-A968-8F086AA2AF53}"/>
                </a:ext>
              </a:extLst>
            </p:cNvPr>
            <p:cNvCxnSpPr>
              <a:cxnSpLocks/>
            </p:cNvCxnSpPr>
            <p:nvPr/>
          </p:nvCxnSpPr>
          <p:spPr>
            <a:xfrm>
              <a:off x="4304435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title="Q lines">
              <a:extLst>
                <a:ext uri="{FF2B5EF4-FFF2-40B4-BE49-F238E27FC236}">
                  <a16:creationId xmlns:a16="http://schemas.microsoft.com/office/drawing/2014/main" id="{B0EC7A32-A13D-40FD-8FCB-9A2616556D19}"/>
                </a:ext>
              </a:extLst>
            </p:cNvPr>
            <p:cNvCxnSpPr>
              <a:cxnSpLocks/>
            </p:cNvCxnSpPr>
            <p:nvPr/>
          </p:nvCxnSpPr>
          <p:spPr>
            <a:xfrm>
              <a:off x="4951827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title="Q lines">
              <a:extLst>
                <a:ext uri="{FF2B5EF4-FFF2-40B4-BE49-F238E27FC236}">
                  <a16:creationId xmlns:a16="http://schemas.microsoft.com/office/drawing/2014/main" id="{662638A0-3098-431F-BE5E-612EF4623E02}"/>
                </a:ext>
              </a:extLst>
            </p:cNvPr>
            <p:cNvCxnSpPr>
              <a:cxnSpLocks/>
            </p:cNvCxnSpPr>
            <p:nvPr/>
          </p:nvCxnSpPr>
          <p:spPr>
            <a:xfrm>
              <a:off x="5599219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 title="Quarter Number">
              <a:extLst>
                <a:ext uri="{FF2B5EF4-FFF2-40B4-BE49-F238E27FC236}">
                  <a16:creationId xmlns:a16="http://schemas.microsoft.com/office/drawing/2014/main" id="{316E8E00-CDAC-4884-B354-EEC46B99951A}"/>
                </a:ext>
              </a:extLst>
            </p:cNvPr>
            <p:cNvSpPr txBox="1"/>
            <p:nvPr/>
          </p:nvSpPr>
          <p:spPr>
            <a:xfrm>
              <a:off x="351671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Q1</a:t>
              </a:r>
              <a:endPara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0B2338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2" name="TextBox 101" title="Quarter Number">
              <a:extLst>
                <a:ext uri="{FF2B5EF4-FFF2-40B4-BE49-F238E27FC236}">
                  <a16:creationId xmlns:a16="http://schemas.microsoft.com/office/drawing/2014/main" id="{99123C15-08DD-4459-98C8-FB1D88A48434}"/>
                </a:ext>
              </a:extLst>
            </p:cNvPr>
            <p:cNvSpPr txBox="1"/>
            <p:nvPr/>
          </p:nvSpPr>
          <p:spPr>
            <a:xfrm>
              <a:off x="4164225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Q2</a:t>
              </a:r>
              <a:endPara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3" name="TextBox 102" title="Quarter Number">
              <a:extLst>
                <a:ext uri="{FF2B5EF4-FFF2-40B4-BE49-F238E27FC236}">
                  <a16:creationId xmlns:a16="http://schemas.microsoft.com/office/drawing/2014/main" id="{702C22D6-E9B8-49C2-813B-3220EF5976F5}"/>
                </a:ext>
              </a:extLst>
            </p:cNvPr>
            <p:cNvSpPr txBox="1"/>
            <p:nvPr/>
          </p:nvSpPr>
          <p:spPr>
            <a:xfrm>
              <a:off x="4811740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Q3</a:t>
              </a:r>
              <a:endPara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4" name="TextBox 103" title="Quarter Number">
              <a:extLst>
                <a:ext uri="{FF2B5EF4-FFF2-40B4-BE49-F238E27FC236}">
                  <a16:creationId xmlns:a16="http://schemas.microsoft.com/office/drawing/2014/main" id="{71DFD606-8479-465C-B5A5-ACC2FD6A05AD}"/>
                </a:ext>
              </a:extLst>
            </p:cNvPr>
            <p:cNvSpPr txBox="1"/>
            <p:nvPr/>
          </p:nvSpPr>
          <p:spPr>
            <a:xfrm>
              <a:off x="5459255" y="3431169"/>
              <a:ext cx="288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Q4</a:t>
              </a:r>
              <a:endPara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6" name="Title 1">
            <a:extLst>
              <a:ext uri="{FF2B5EF4-FFF2-40B4-BE49-F238E27FC236}">
                <a16:creationId xmlns:a16="http://schemas.microsoft.com/office/drawing/2014/main" id="{444ED33C-1BD6-427B-879D-B51253C4C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History and Growth of eCTF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86E74E-7495-4AA1-9BE3-E8013BD66787}"/>
              </a:ext>
            </a:extLst>
          </p:cNvPr>
          <p:cNvGrpSpPr/>
          <p:nvPr/>
        </p:nvGrpSpPr>
        <p:grpSpPr>
          <a:xfrm>
            <a:off x="106982" y="3403072"/>
            <a:ext cx="1143000" cy="768843"/>
            <a:chOff x="1741237" y="2911954"/>
            <a:chExt cx="1745878" cy="768843"/>
          </a:xfrm>
        </p:grpSpPr>
        <p:cxnSp>
          <p:nvCxnSpPr>
            <p:cNvPr id="36" name="Straight Connector 35" title="Q lines">
              <a:extLst>
                <a:ext uri="{FF2B5EF4-FFF2-40B4-BE49-F238E27FC236}">
                  <a16:creationId xmlns:a16="http://schemas.microsoft.com/office/drawing/2014/main" id="{095D6F0B-DF34-40DB-AB6A-1DF127E26984}"/>
                </a:ext>
              </a:extLst>
            </p:cNvPr>
            <p:cNvCxnSpPr>
              <a:cxnSpLocks/>
            </p:cNvCxnSpPr>
            <p:nvPr/>
          </p:nvCxnSpPr>
          <p:spPr>
            <a:xfrm>
              <a:off x="2359227" y="3119045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BD778E6-D334-4389-B4C0-6C793B6E1E82}"/>
                </a:ext>
              </a:extLst>
            </p:cNvPr>
            <p:cNvSpPr txBox="1"/>
            <p:nvPr/>
          </p:nvSpPr>
          <p:spPr>
            <a:xfrm>
              <a:off x="1741237" y="2911954"/>
              <a:ext cx="569010" cy="2357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2015</a:t>
              </a:r>
            </a:p>
          </p:txBody>
        </p:sp>
        <p:sp>
          <p:nvSpPr>
            <p:cNvPr id="130" name="Arrow: Right 129" title="Year Arrow">
              <a:extLst>
                <a:ext uri="{FF2B5EF4-FFF2-40B4-BE49-F238E27FC236}">
                  <a16:creationId xmlns:a16="http://schemas.microsoft.com/office/drawing/2014/main" id="{87B1024A-9540-4EF2-9517-87E3BE7BCE76}"/>
                </a:ext>
              </a:extLst>
            </p:cNvPr>
            <p:cNvSpPr/>
            <p:nvPr/>
          </p:nvSpPr>
          <p:spPr>
            <a:xfrm>
              <a:off x="1948495" y="3325541"/>
              <a:ext cx="1538620" cy="355256"/>
            </a:xfrm>
            <a:prstGeom prst="rightArrow">
              <a:avLst>
                <a:gd name="adj1" fmla="val 100000"/>
                <a:gd name="adj2" fmla="val 50000"/>
              </a:avLst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6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0" name="Straight Connector 29" title="Q lines">
              <a:extLst>
                <a:ext uri="{FF2B5EF4-FFF2-40B4-BE49-F238E27FC236}">
                  <a16:creationId xmlns:a16="http://schemas.microsoft.com/office/drawing/2014/main" id="{6190EE01-B30F-4CAC-8C6A-FD17EDED6E01}"/>
                </a:ext>
              </a:extLst>
            </p:cNvPr>
            <p:cNvCxnSpPr>
              <a:cxnSpLocks/>
            </p:cNvCxnSpPr>
            <p:nvPr/>
          </p:nvCxnSpPr>
          <p:spPr>
            <a:xfrm>
              <a:off x="2025742" y="3119046"/>
              <a:ext cx="0" cy="165471"/>
            </a:xfrm>
            <a:prstGeom prst="line">
              <a:avLst/>
            </a:prstGeom>
            <a:ln w="158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 title="Q lines">
              <a:extLst>
                <a:ext uri="{FF2B5EF4-FFF2-40B4-BE49-F238E27FC236}">
                  <a16:creationId xmlns:a16="http://schemas.microsoft.com/office/drawing/2014/main" id="{4B8B0E64-F638-410E-B55B-23FF670F97FA}"/>
                </a:ext>
              </a:extLst>
            </p:cNvPr>
            <p:cNvCxnSpPr>
              <a:cxnSpLocks/>
            </p:cNvCxnSpPr>
            <p:nvPr/>
          </p:nvCxnSpPr>
          <p:spPr>
            <a:xfrm>
              <a:off x="3009651" y="311904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85000"/>
                </a:schemeClr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BAC573D-0A83-42E2-BBE7-DDCBD73E1264}"/>
                </a:ext>
              </a:extLst>
            </p:cNvPr>
            <p:cNvGrpSpPr/>
            <p:nvPr/>
          </p:nvGrpSpPr>
          <p:grpSpPr>
            <a:xfrm>
              <a:off x="2875430" y="3403274"/>
              <a:ext cx="288000" cy="211582"/>
              <a:chOff x="2875430" y="3403274"/>
              <a:chExt cx="288000" cy="211582"/>
            </a:xfrm>
          </p:grpSpPr>
          <p:sp>
            <p:nvSpPr>
              <p:cNvPr id="158" name="Oval 157" title="Quarter Background Cirlce">
                <a:extLst>
                  <a:ext uri="{FF2B5EF4-FFF2-40B4-BE49-F238E27FC236}">
                    <a16:creationId xmlns:a16="http://schemas.microsoft.com/office/drawing/2014/main" id="{74AE39C1-CE7F-4294-BA9F-DE5050CFDD2F}"/>
                  </a:ext>
                </a:extLst>
              </p:cNvPr>
              <p:cNvSpPr/>
              <p:nvPr/>
            </p:nvSpPr>
            <p:spPr>
              <a:xfrm>
                <a:off x="2913639" y="3403274"/>
                <a:ext cx="211582" cy="21158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B233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3" name="TextBox 152" title="Quarter Number">
                <a:extLst>
                  <a:ext uri="{FF2B5EF4-FFF2-40B4-BE49-F238E27FC236}">
                    <a16:creationId xmlns:a16="http://schemas.microsoft.com/office/drawing/2014/main" id="{4857A335-66E5-4B10-A07F-48D2BD2EC268}"/>
                  </a:ext>
                </a:extLst>
              </p:cNvPr>
              <p:cNvSpPr txBox="1"/>
              <p:nvPr/>
            </p:nvSpPr>
            <p:spPr>
              <a:xfrm>
                <a:off x="2875430" y="3429000"/>
                <a:ext cx="288000" cy="14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Q4</a:t>
                </a:r>
                <a:endParaRPr kumimoji="0" lang="en-ZA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C6DF5336-4739-4099-AA12-AEC1FCE73426}"/>
                </a:ext>
              </a:extLst>
            </p:cNvPr>
            <p:cNvGrpSpPr/>
            <p:nvPr/>
          </p:nvGrpSpPr>
          <p:grpSpPr>
            <a:xfrm>
              <a:off x="2209549" y="3410582"/>
              <a:ext cx="288000" cy="211582"/>
              <a:chOff x="2875430" y="3403274"/>
              <a:chExt cx="288000" cy="211582"/>
            </a:xfrm>
          </p:grpSpPr>
          <p:sp>
            <p:nvSpPr>
              <p:cNvPr id="155" name="Oval 154" title="Quarter Background Cirlce">
                <a:extLst>
                  <a:ext uri="{FF2B5EF4-FFF2-40B4-BE49-F238E27FC236}">
                    <a16:creationId xmlns:a16="http://schemas.microsoft.com/office/drawing/2014/main" id="{18DBC3FB-393C-4C18-924F-64ABE3EF0EFB}"/>
                  </a:ext>
                </a:extLst>
              </p:cNvPr>
              <p:cNvSpPr/>
              <p:nvPr/>
            </p:nvSpPr>
            <p:spPr>
              <a:xfrm>
                <a:off x="2913639" y="3403274"/>
                <a:ext cx="211582" cy="21158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B233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6" name="TextBox 155" title="Quarter Number">
                <a:extLst>
                  <a:ext uri="{FF2B5EF4-FFF2-40B4-BE49-F238E27FC236}">
                    <a16:creationId xmlns:a16="http://schemas.microsoft.com/office/drawing/2014/main" id="{494A099F-2E95-4DDD-994C-44A6348122EE}"/>
                  </a:ext>
                </a:extLst>
              </p:cNvPr>
              <p:cNvSpPr txBox="1"/>
              <p:nvPr/>
            </p:nvSpPr>
            <p:spPr>
              <a:xfrm>
                <a:off x="2875430" y="3429000"/>
                <a:ext cx="288000" cy="14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Q3</a:t>
                </a:r>
                <a:endParaRPr kumimoji="0" lang="en-ZA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00" name="Picture 199">
            <a:extLst>
              <a:ext uri="{FF2B5EF4-FFF2-40B4-BE49-F238E27FC236}">
                <a16:creationId xmlns:a16="http://schemas.microsoft.com/office/drawing/2014/main" id="{D0691E82-E010-441F-811A-A81727620C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901" y="1331895"/>
            <a:ext cx="1475796" cy="12287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DD215139-901B-48DD-B4D3-8DCAF90A1E95}"/>
              </a:ext>
            </a:extLst>
          </p:cNvPr>
          <p:cNvSpPr txBox="1"/>
          <p:nvPr/>
        </p:nvSpPr>
        <p:spPr>
          <a:xfrm>
            <a:off x="897277" y="4800848"/>
            <a:ext cx="15999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r>
              <a:rPr kumimoji="0" lang="en-US" sz="1200" b="1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Collegiate eCTF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2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4" name="Oval 203" title="Milestone Number">
            <a:extLst>
              <a:ext uri="{FF2B5EF4-FFF2-40B4-BE49-F238E27FC236}">
                <a16:creationId xmlns:a16="http://schemas.microsoft.com/office/drawing/2014/main" id="{7C234F30-A3D2-476F-8C8B-4CCC453A47CC}"/>
              </a:ext>
            </a:extLst>
          </p:cNvPr>
          <p:cNvSpPr/>
          <p:nvPr/>
        </p:nvSpPr>
        <p:spPr>
          <a:xfrm>
            <a:off x="84129" y="1279101"/>
            <a:ext cx="407673" cy="40767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01</a:t>
            </a:r>
          </a:p>
        </p:txBody>
      </p:sp>
      <p:grpSp>
        <p:nvGrpSpPr>
          <p:cNvPr id="216" name="Group 215" descr="Milestone Text">
            <a:extLst>
              <a:ext uri="{FF2B5EF4-FFF2-40B4-BE49-F238E27FC236}">
                <a16:creationId xmlns:a16="http://schemas.microsoft.com/office/drawing/2014/main" id="{744D7F9C-854C-489B-BC71-E5E3CC99121E}"/>
              </a:ext>
            </a:extLst>
          </p:cNvPr>
          <p:cNvGrpSpPr/>
          <p:nvPr/>
        </p:nvGrpSpPr>
        <p:grpSpPr>
          <a:xfrm>
            <a:off x="2086376" y="2361111"/>
            <a:ext cx="1468765" cy="1293341"/>
            <a:chOff x="1067018" y="1174884"/>
            <a:chExt cx="1468765" cy="1293341"/>
          </a:xfrm>
        </p:grpSpPr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25C22C51-7DEF-4E50-BC8F-82D38DD0EEAD}"/>
                </a:ext>
              </a:extLst>
            </p:cNvPr>
            <p:cNvSpPr txBox="1"/>
            <p:nvPr/>
          </p:nvSpPr>
          <p:spPr>
            <a:xfrm>
              <a:off x="1067019" y="1174884"/>
              <a:ext cx="129478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DD9F5322-9732-4614-AA0C-70B4C0B7A576}"/>
                </a:ext>
              </a:extLst>
            </p:cNvPr>
            <p:cNvSpPr txBox="1"/>
            <p:nvPr/>
          </p:nvSpPr>
          <p:spPr>
            <a:xfrm>
              <a:off x="1067018" y="1483340"/>
              <a:ext cx="1468765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  <a:r>
                <a:rPr kumimoji="0" lang="en-US" sz="12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nd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eCTF Event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New challenge 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Changed hardware platform to improve scalability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20" name="Oval 219" title="Milestone Number">
            <a:extLst>
              <a:ext uri="{FF2B5EF4-FFF2-40B4-BE49-F238E27FC236}">
                <a16:creationId xmlns:a16="http://schemas.microsoft.com/office/drawing/2014/main" id="{1A038538-4265-4775-AF37-ECF266C354BD}"/>
              </a:ext>
            </a:extLst>
          </p:cNvPr>
          <p:cNvSpPr/>
          <p:nvPr/>
        </p:nvSpPr>
        <p:spPr>
          <a:xfrm>
            <a:off x="1818314" y="1280198"/>
            <a:ext cx="407673" cy="4076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02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33308D38-7F3A-4102-B67B-FAA2A20FF10F}"/>
              </a:ext>
            </a:extLst>
          </p:cNvPr>
          <p:cNvSpPr txBox="1"/>
          <p:nvPr/>
        </p:nvSpPr>
        <p:spPr>
          <a:xfrm>
            <a:off x="3015741" y="4806078"/>
            <a:ext cx="15999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  <a:r>
              <a:rPr kumimoji="0" lang="en-US" sz="1200" b="1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nd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Collegiate eCTF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2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44" name="Group 243" descr="Milestone Text">
            <a:extLst>
              <a:ext uri="{FF2B5EF4-FFF2-40B4-BE49-F238E27FC236}">
                <a16:creationId xmlns:a16="http://schemas.microsoft.com/office/drawing/2014/main" id="{B8354D28-B147-4C60-9C83-D69ED853440E}"/>
              </a:ext>
            </a:extLst>
          </p:cNvPr>
          <p:cNvGrpSpPr/>
          <p:nvPr/>
        </p:nvGrpSpPr>
        <p:grpSpPr>
          <a:xfrm>
            <a:off x="3833308" y="2378132"/>
            <a:ext cx="1681241" cy="1454343"/>
            <a:chOff x="1008673" y="1174884"/>
            <a:chExt cx="1468765" cy="1454343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815BCC79-75D7-46AD-B481-66BAFD9CE44A}"/>
                </a:ext>
              </a:extLst>
            </p:cNvPr>
            <p:cNvSpPr txBox="1"/>
            <p:nvPr/>
          </p:nvSpPr>
          <p:spPr>
            <a:xfrm>
              <a:off x="1008673" y="1482759"/>
              <a:ext cx="1468765" cy="11464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  <a:r>
                <a:rPr kumimoji="0" lang="en-US" sz="12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rd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eCTF Event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Included MITRE sites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New challenge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Changed hardware platform to reduce cost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A26085EB-53D9-4761-ADBF-B519B290D93A}"/>
                </a:ext>
              </a:extLst>
            </p:cNvPr>
            <p:cNvSpPr txBox="1"/>
            <p:nvPr/>
          </p:nvSpPr>
          <p:spPr>
            <a:xfrm>
              <a:off x="1067019" y="1174884"/>
              <a:ext cx="129478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47" name="Oval 246" title="Milestone Number">
            <a:extLst>
              <a:ext uri="{FF2B5EF4-FFF2-40B4-BE49-F238E27FC236}">
                <a16:creationId xmlns:a16="http://schemas.microsoft.com/office/drawing/2014/main" id="{9C122B1E-36F6-445F-AEDA-97BCD4B4336F}"/>
              </a:ext>
            </a:extLst>
          </p:cNvPr>
          <p:cNvSpPr/>
          <p:nvPr/>
        </p:nvSpPr>
        <p:spPr>
          <a:xfrm>
            <a:off x="3632031" y="1297219"/>
            <a:ext cx="407673" cy="40767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03</a:t>
            </a:r>
          </a:p>
        </p:txBody>
      </p:sp>
      <p:grpSp>
        <p:nvGrpSpPr>
          <p:cNvPr id="254" name="Group 253" descr="Milestone Text">
            <a:extLst>
              <a:ext uri="{FF2B5EF4-FFF2-40B4-BE49-F238E27FC236}">
                <a16:creationId xmlns:a16="http://schemas.microsoft.com/office/drawing/2014/main" id="{1C16778F-BBEB-49D6-8DBF-FF229C176168}"/>
              </a:ext>
            </a:extLst>
          </p:cNvPr>
          <p:cNvGrpSpPr/>
          <p:nvPr/>
        </p:nvGrpSpPr>
        <p:grpSpPr>
          <a:xfrm>
            <a:off x="5779821" y="2366069"/>
            <a:ext cx="1468765" cy="1139453"/>
            <a:chOff x="1067018" y="1174884"/>
            <a:chExt cx="1468765" cy="1139453"/>
          </a:xfrm>
        </p:grpSpPr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1A700E0A-652E-4B08-AA99-EE6403CC0D94}"/>
                </a:ext>
              </a:extLst>
            </p:cNvPr>
            <p:cNvSpPr txBox="1"/>
            <p:nvPr/>
          </p:nvSpPr>
          <p:spPr>
            <a:xfrm>
              <a:off x="1067019" y="1174884"/>
              <a:ext cx="129478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97761B0D-7BB2-4DC7-9009-B5B1AADC0FCD}"/>
                </a:ext>
              </a:extLst>
            </p:cNvPr>
            <p:cNvSpPr txBox="1"/>
            <p:nvPr/>
          </p:nvSpPr>
          <p:spPr>
            <a:xfrm>
              <a:off x="1067018" y="1483340"/>
              <a:ext cx="1468765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  <a:r>
                <a:rPr kumimoji="0" lang="en-US" sz="12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th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eCTF Event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Collaboration w/ Riverside Research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New challenge and hardware platform</a:t>
              </a:r>
              <a:endParaRPr kumimoji="0" lang="en-ZA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57" name="Oval 256" title="Milestone Number">
            <a:extLst>
              <a:ext uri="{FF2B5EF4-FFF2-40B4-BE49-F238E27FC236}">
                <a16:creationId xmlns:a16="http://schemas.microsoft.com/office/drawing/2014/main" id="{E4CD10D5-60F4-4D1B-AE5C-06CE36B28CDC}"/>
              </a:ext>
            </a:extLst>
          </p:cNvPr>
          <p:cNvSpPr/>
          <p:nvPr/>
        </p:nvSpPr>
        <p:spPr>
          <a:xfrm>
            <a:off x="5511759" y="1285156"/>
            <a:ext cx="407673" cy="40767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04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47EB0BE-1301-422F-B373-993CD424903D}"/>
              </a:ext>
            </a:extLst>
          </p:cNvPr>
          <p:cNvSpPr txBox="1"/>
          <p:nvPr/>
        </p:nvSpPr>
        <p:spPr>
          <a:xfrm>
            <a:off x="5151699" y="4795981"/>
            <a:ext cx="15999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  <a:r>
              <a:rPr kumimoji="0" lang="en-US" sz="1200" b="1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rd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Collegiate eCTF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2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05E61A87-9DEE-4F5C-843F-35DCC0B43226}"/>
              </a:ext>
            </a:extLst>
          </p:cNvPr>
          <p:cNvSpPr txBox="1"/>
          <p:nvPr/>
        </p:nvSpPr>
        <p:spPr>
          <a:xfrm>
            <a:off x="7284320" y="4791541"/>
            <a:ext cx="159994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</a:t>
            </a:r>
            <a:r>
              <a:rPr kumimoji="0" lang="en-US" sz="1200" b="1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Collegiate eCTF</a:t>
            </a:r>
          </a:p>
        </p:txBody>
      </p:sp>
      <p:sp>
        <p:nvSpPr>
          <p:cNvPr id="125" name="Oval 124" title="Milestone Number">
            <a:extLst>
              <a:ext uri="{FF2B5EF4-FFF2-40B4-BE49-F238E27FC236}">
                <a16:creationId xmlns:a16="http://schemas.microsoft.com/office/drawing/2014/main" id="{D51EB034-C9CF-43E6-94D6-F5CB976EE630}"/>
              </a:ext>
            </a:extLst>
          </p:cNvPr>
          <p:cNvSpPr/>
          <p:nvPr/>
        </p:nvSpPr>
        <p:spPr>
          <a:xfrm>
            <a:off x="7804624" y="1275578"/>
            <a:ext cx="407673" cy="4076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05</a:t>
            </a:r>
          </a:p>
        </p:txBody>
      </p:sp>
      <p:grpSp>
        <p:nvGrpSpPr>
          <p:cNvPr id="184" name="Group 183" descr="Milestone Text">
            <a:extLst>
              <a:ext uri="{FF2B5EF4-FFF2-40B4-BE49-F238E27FC236}">
                <a16:creationId xmlns:a16="http://schemas.microsoft.com/office/drawing/2014/main" id="{EC65C24F-831C-495E-B87F-B55A32FCC427}"/>
              </a:ext>
            </a:extLst>
          </p:cNvPr>
          <p:cNvGrpSpPr/>
          <p:nvPr/>
        </p:nvGrpSpPr>
        <p:grpSpPr>
          <a:xfrm>
            <a:off x="7807961" y="2364902"/>
            <a:ext cx="1633728" cy="1139453"/>
            <a:chOff x="850780" y="1174884"/>
            <a:chExt cx="1633728" cy="1139453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7004837-FAA9-4924-87A5-04609AFC5F20}"/>
                </a:ext>
              </a:extLst>
            </p:cNvPr>
            <p:cNvSpPr txBox="1"/>
            <p:nvPr/>
          </p:nvSpPr>
          <p:spPr>
            <a:xfrm>
              <a:off x="1067019" y="1174884"/>
              <a:ext cx="129478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8100126D-6B4A-4979-A205-5669CA7E6309}"/>
                </a:ext>
              </a:extLst>
            </p:cNvPr>
            <p:cNvSpPr txBox="1"/>
            <p:nvPr/>
          </p:nvSpPr>
          <p:spPr>
            <a:xfrm>
              <a:off x="850780" y="1483340"/>
              <a:ext cx="1633728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</a:t>
              </a:r>
              <a:r>
                <a:rPr kumimoji="0" lang="en-US" sz="12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th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eCTF Event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Expand collaboration w/ Riverside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Doubled number of schools</a:t>
              </a:r>
              <a:endParaRPr kumimoji="0" lang="en-ZA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7CF8B99F-EEE8-4AB2-B7D6-30F875C6345F}"/>
              </a:ext>
            </a:extLst>
          </p:cNvPr>
          <p:cNvSpPr txBox="1"/>
          <p:nvPr/>
        </p:nvSpPr>
        <p:spPr>
          <a:xfrm>
            <a:off x="9591935" y="3432134"/>
            <a:ext cx="569010" cy="235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2020</a:t>
            </a:r>
          </a:p>
        </p:txBody>
      </p:sp>
      <p:sp>
        <p:nvSpPr>
          <p:cNvPr id="235" name="Oval 234" title="Milestone Number">
            <a:extLst>
              <a:ext uri="{FF2B5EF4-FFF2-40B4-BE49-F238E27FC236}">
                <a16:creationId xmlns:a16="http://schemas.microsoft.com/office/drawing/2014/main" id="{1515C03B-FDC6-4662-9C77-929FB3191B0A}"/>
              </a:ext>
            </a:extLst>
          </p:cNvPr>
          <p:cNvSpPr/>
          <p:nvPr/>
        </p:nvSpPr>
        <p:spPr>
          <a:xfrm>
            <a:off x="9933269" y="1279765"/>
            <a:ext cx="407673" cy="40767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0" i="0" u="none" strike="noStrike" kern="1200" cap="none" spc="0" normalizeH="0" baseline="0" noProof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06</a:t>
            </a:r>
          </a:p>
        </p:txBody>
      </p:sp>
      <p:grpSp>
        <p:nvGrpSpPr>
          <p:cNvPr id="236" name="Group 235" descr="Milestone Text">
            <a:extLst>
              <a:ext uri="{FF2B5EF4-FFF2-40B4-BE49-F238E27FC236}">
                <a16:creationId xmlns:a16="http://schemas.microsoft.com/office/drawing/2014/main" id="{B3EE6ED6-F325-4EFB-BF39-6ABEC72F087F}"/>
              </a:ext>
            </a:extLst>
          </p:cNvPr>
          <p:cNvGrpSpPr/>
          <p:nvPr/>
        </p:nvGrpSpPr>
        <p:grpSpPr>
          <a:xfrm>
            <a:off x="9936606" y="2369089"/>
            <a:ext cx="1633728" cy="977870"/>
            <a:chOff x="850780" y="1174884"/>
            <a:chExt cx="1633728" cy="977870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8B50ACE3-9523-4F07-894E-4CFD4AE056C3}"/>
                </a:ext>
              </a:extLst>
            </p:cNvPr>
            <p:cNvSpPr txBox="1"/>
            <p:nvPr/>
          </p:nvSpPr>
          <p:spPr>
            <a:xfrm>
              <a:off x="1067019" y="1174884"/>
              <a:ext cx="129478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7DB5A78D-F786-499A-8F68-621416A4D662}"/>
                </a:ext>
              </a:extLst>
            </p:cNvPr>
            <p:cNvSpPr txBox="1"/>
            <p:nvPr/>
          </p:nvSpPr>
          <p:spPr>
            <a:xfrm>
              <a:off x="850780" y="1483340"/>
              <a:ext cx="1633728" cy="6694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  <a:r>
                <a:rPr kumimoji="0" lang="en-US" sz="12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th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eCTF Event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Built emulation support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Enabling remote participation</a:t>
              </a:r>
              <a:endParaRPr kumimoji="0" lang="en-ZA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50" name="TextBox 249">
            <a:extLst>
              <a:ext uri="{FF2B5EF4-FFF2-40B4-BE49-F238E27FC236}">
                <a16:creationId xmlns:a16="http://schemas.microsoft.com/office/drawing/2014/main" id="{1CFF17D0-6A8D-46B8-A1A6-0EC0D1C5E7C3}"/>
              </a:ext>
            </a:extLst>
          </p:cNvPr>
          <p:cNvSpPr txBox="1"/>
          <p:nvPr/>
        </p:nvSpPr>
        <p:spPr>
          <a:xfrm>
            <a:off x="9385926" y="4801951"/>
            <a:ext cx="159994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  <a:r>
              <a:rPr kumimoji="0" lang="en-US" sz="1200" b="1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Collegiate eCTF</a:t>
            </a:r>
          </a:p>
        </p:txBody>
      </p:sp>
      <p:pic>
        <p:nvPicPr>
          <p:cNvPr id="3" name="Graphic 2" descr="Quadcopter">
            <a:extLst>
              <a:ext uri="{FF2B5EF4-FFF2-40B4-BE49-F238E27FC236}">
                <a16:creationId xmlns:a16="http://schemas.microsoft.com/office/drawing/2014/main" id="{831FC63B-25F4-425C-A57B-8BE7248F53B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51458" y="1931053"/>
            <a:ext cx="618973" cy="618973"/>
          </a:xfrm>
          <a:prstGeom prst="rect">
            <a:avLst/>
          </a:prstGeom>
        </p:spPr>
      </p:pic>
      <p:pic>
        <p:nvPicPr>
          <p:cNvPr id="7" name="Graphic 6" descr="Wi-Fi">
            <a:extLst>
              <a:ext uri="{FF2B5EF4-FFF2-40B4-BE49-F238E27FC236}">
                <a16:creationId xmlns:a16="http://schemas.microsoft.com/office/drawing/2014/main" id="{0CF5610F-D450-437A-8782-EAAB11150B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00000">
            <a:off x="10124982" y="1474953"/>
            <a:ext cx="914400" cy="914400"/>
          </a:xfrm>
          <a:prstGeom prst="rect">
            <a:avLst/>
          </a:prstGeom>
        </p:spPr>
      </p:pic>
      <p:pic>
        <p:nvPicPr>
          <p:cNvPr id="8" name="Graphic 7" descr="Quadcopter">
            <a:extLst>
              <a:ext uri="{FF2B5EF4-FFF2-40B4-BE49-F238E27FC236}">
                <a16:creationId xmlns:a16="http://schemas.microsoft.com/office/drawing/2014/main" id="{B4395BB1-E38C-455F-8E42-132A38C9977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39684" y="1373764"/>
            <a:ext cx="618973" cy="61897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6A9081C-D81C-AA4A-96D1-365D1B4A2E74}"/>
              </a:ext>
            </a:extLst>
          </p:cNvPr>
          <p:cNvCxnSpPr>
            <a:cxnSpLocks/>
          </p:cNvCxnSpPr>
          <p:nvPr/>
        </p:nvCxnSpPr>
        <p:spPr>
          <a:xfrm>
            <a:off x="839337" y="3576001"/>
            <a:ext cx="577222" cy="95356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391AA71F-95AB-0E45-A31A-3994728438BB}"/>
              </a:ext>
            </a:extLst>
          </p:cNvPr>
          <p:cNvCxnSpPr>
            <a:cxnSpLocks/>
          </p:cNvCxnSpPr>
          <p:nvPr/>
        </p:nvCxnSpPr>
        <p:spPr>
          <a:xfrm>
            <a:off x="2893059" y="3545963"/>
            <a:ext cx="577222" cy="95356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D9491AD0-C337-1C46-A1AF-E02DDD81D062}"/>
              </a:ext>
            </a:extLst>
          </p:cNvPr>
          <p:cNvCxnSpPr>
            <a:cxnSpLocks/>
          </p:cNvCxnSpPr>
          <p:nvPr/>
        </p:nvCxnSpPr>
        <p:spPr>
          <a:xfrm>
            <a:off x="5056157" y="3619538"/>
            <a:ext cx="577222" cy="95356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AA58B39-5E2D-3848-9532-47061E1BECE7}"/>
              </a:ext>
            </a:extLst>
          </p:cNvPr>
          <p:cNvCxnSpPr>
            <a:cxnSpLocks/>
          </p:cNvCxnSpPr>
          <p:nvPr/>
        </p:nvCxnSpPr>
        <p:spPr>
          <a:xfrm>
            <a:off x="7182114" y="3565742"/>
            <a:ext cx="577222" cy="95356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B6A14105-8508-6140-9539-099285E2AC85}"/>
              </a:ext>
            </a:extLst>
          </p:cNvPr>
          <p:cNvCxnSpPr>
            <a:cxnSpLocks/>
          </p:cNvCxnSpPr>
          <p:nvPr/>
        </p:nvCxnSpPr>
        <p:spPr>
          <a:xfrm>
            <a:off x="9290197" y="3579248"/>
            <a:ext cx="577222" cy="95356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545B674-6C31-D24E-99C9-131EF9B94299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clrChange>
              <a:clrFrom>
                <a:srgbClr val="0B2338"/>
              </a:clrFrom>
              <a:clrTo>
                <a:srgbClr val="0B233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36" y="4781682"/>
            <a:ext cx="10437262" cy="1919414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08DBD33D-DB4C-3C4E-83AD-B2592C831B3D}"/>
              </a:ext>
            </a:extLst>
          </p:cNvPr>
          <p:cNvSpPr txBox="1"/>
          <p:nvPr/>
        </p:nvSpPr>
        <p:spPr>
          <a:xfrm>
            <a:off x="11344194" y="4644903"/>
            <a:ext cx="85567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  <a:r>
              <a:rPr kumimoji="0" lang="en-US" sz="1200" b="1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Collegiate eCTF</a:t>
            </a:r>
            <a:endParaRPr kumimoji="0" lang="en-ZA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4F19C6C0-396C-024C-8D37-3E9F66C8835F}"/>
              </a:ext>
            </a:extLst>
          </p:cNvPr>
          <p:cNvCxnSpPr>
            <a:cxnSpLocks/>
          </p:cNvCxnSpPr>
          <p:nvPr/>
        </p:nvCxnSpPr>
        <p:spPr>
          <a:xfrm>
            <a:off x="10830903" y="3532608"/>
            <a:ext cx="577222" cy="95356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600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F67EF1-2A48-BA41-9D50-78CA6757AB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CF63ED-5365-0347-943C-46237B9951C9}" type="slidenum">
              <a:rPr kumimoji="0" lang="en-US" sz="800" b="0" i="0" u="none" strike="noStrike" kern="1200" cap="all" spc="0" normalizeH="0" baseline="0" noProof="0" smtClean="0">
                <a:ln>
                  <a:noFill/>
                </a:ln>
                <a:solidFill>
                  <a:srgbClr val="0B233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all" spc="0" normalizeH="0" baseline="0" noProof="0">
              <a:ln>
                <a:noFill/>
              </a:ln>
              <a:solidFill>
                <a:srgbClr val="0B23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7299EA-4371-B542-8D43-4D63C176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eCTF 2021 Participating Schools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BB05AC-D9DE-204C-97CE-B4B4B10967A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375025" y="6553200"/>
            <a:ext cx="8816975" cy="1238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B23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603063-C03D-3743-BB94-D3C2DA4BB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73" y="965898"/>
            <a:ext cx="27940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laware Area Career Center | Education - Sunbury/Big Walnut Area Chamber  of Commerce, OH">
            <a:extLst>
              <a:ext uri="{FF2B5EF4-FFF2-40B4-BE49-F238E27FC236}">
                <a16:creationId xmlns:a16="http://schemas.microsoft.com/office/drawing/2014/main" id="{6A173D85-5A3A-5445-8ED0-D7450AF1B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083" y="2022628"/>
            <a:ext cx="1502766" cy="72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9D8657D-F729-9A4D-BD98-6AB3C466C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66" y="2862204"/>
            <a:ext cx="27940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AA5DDAF-6BAC-BE40-8B2A-646B7ABC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66" y="3783064"/>
            <a:ext cx="2794000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D5F78E2-5A0E-454D-9587-884C44CE1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95" y="1223962"/>
            <a:ext cx="2794000" cy="5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15944054-010F-4B42-8D66-83D9FD5F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2942720"/>
            <a:ext cx="21590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A39F3D3F-83DE-9544-A666-F3CDF1B88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619508"/>
            <a:ext cx="19050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102AEB97-0907-A94C-9A7A-6FB868EF1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4717650"/>
            <a:ext cx="27940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BF49D057-51A3-384A-B647-D7FB4F456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5645178"/>
            <a:ext cx="19050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06310CA3-2DDD-4D47-9EEB-AD021D56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962" y="1150121"/>
            <a:ext cx="2540000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CAC02A02-C9AD-264B-9A91-A8B56059D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962" y="2084658"/>
            <a:ext cx="3048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C07C30A6-7BCE-9E48-AF84-D46F5BB8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962" y="2936122"/>
            <a:ext cx="27940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723CDAF6-F77D-144B-A255-DF165AE0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962" y="4445008"/>
            <a:ext cx="25400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2E36554F-EF25-8B4B-AC31-E71C7F2E2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462" y="5542624"/>
            <a:ext cx="13970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D931C105-1C41-8845-8B5F-8F68D784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95" y="2145361"/>
            <a:ext cx="30480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Northeastern University Joins a2ru – The Alliance for the Arts in Research  Universities">
            <a:extLst>
              <a:ext uri="{FF2B5EF4-FFF2-40B4-BE49-F238E27FC236}">
                <a16:creationId xmlns:a16="http://schemas.microsoft.com/office/drawing/2014/main" id="{11C4BF88-0D55-0144-9C4D-02BACB0CF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66" y="5544171"/>
            <a:ext cx="2794000" cy="51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Home | technology childcare centers">
            <a:extLst>
              <a:ext uri="{FF2B5EF4-FFF2-40B4-BE49-F238E27FC236}">
                <a16:creationId xmlns:a16="http://schemas.microsoft.com/office/drawing/2014/main" id="{19B50ADF-3C37-DC4C-8097-C22558B16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66" y="4704148"/>
            <a:ext cx="2794000" cy="62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65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50"/>
    </mc:Choice>
    <mc:Fallback xmlns="">
      <p:transition spd="slow" advTm="4955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D83B-75DB-4A43-840A-A5CE6B53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eCTF In the News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2F67FC-E556-4BDE-AD54-22F95C4517EE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454" y="1291507"/>
            <a:ext cx="5372674" cy="258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964FF9-E618-4D5D-BB28-9E08F4192426}"/>
              </a:ext>
            </a:extLst>
          </p:cNvPr>
          <p:cNvGrpSpPr/>
          <p:nvPr/>
        </p:nvGrpSpPr>
        <p:grpSpPr>
          <a:xfrm>
            <a:off x="5994089" y="3527855"/>
            <a:ext cx="6016058" cy="2652424"/>
            <a:chOff x="4111059" y="2220195"/>
            <a:chExt cx="7848600" cy="37623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A2EC172-BF10-4D5C-8A70-C0CE57A7E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1059" y="3153645"/>
              <a:ext cx="7667625" cy="2828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590F9587-1646-4638-91A1-4DCFA8A077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1059" y="2220195"/>
              <a:ext cx="7848600" cy="933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FA04597-9EB9-4009-9372-A01EB5950CFE}"/>
              </a:ext>
            </a:extLst>
          </p:cNvPr>
          <p:cNvGrpSpPr/>
          <p:nvPr/>
        </p:nvGrpSpPr>
        <p:grpSpPr>
          <a:xfrm>
            <a:off x="6139691" y="1208513"/>
            <a:ext cx="5724855" cy="2121633"/>
            <a:chOff x="1691257" y="2735520"/>
            <a:chExt cx="8809484" cy="3467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685B7F-8F4F-4EC6-ADE9-49A845ACC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257" y="2735520"/>
              <a:ext cx="8809483" cy="13869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F1F9F2-4A57-4C66-B195-78B4BBC2C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258" y="4122480"/>
              <a:ext cx="8809483" cy="208044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8E672A8-3E11-4590-9043-73E2DB58AAA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178" y="3941681"/>
            <a:ext cx="3043476" cy="242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73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A842BB-BDF8-364A-96F2-ABB88B5BF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F9F7AA-8767-E44D-A209-3223626FD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year’s challenge?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4BAA0-A62C-A04F-A6A8-1F3AC3081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5468" y="6553855"/>
            <a:ext cx="8817264" cy="123111"/>
          </a:xfrm>
        </p:spPr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DC1E04-1B5A-FC41-A4CA-17BE25F6AF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100" y="1508165"/>
            <a:ext cx="6803335" cy="4852877"/>
          </a:xfrm>
        </p:spPr>
        <p:txBody>
          <a:bodyPr>
            <a:normAutofit/>
          </a:bodyPr>
          <a:lstStyle/>
          <a:p>
            <a:r>
              <a:rPr lang="en-US" dirty="0"/>
              <a:t>Secure the firmware of an avionic device</a:t>
            </a:r>
          </a:p>
          <a:p>
            <a:pPr lvl="1"/>
            <a:r>
              <a:rPr lang="en-US" dirty="0"/>
              <a:t>Design and implement a system for secure firmware updates</a:t>
            </a:r>
          </a:p>
          <a:p>
            <a:pPr lvl="1"/>
            <a:r>
              <a:rPr lang="en-US" dirty="0"/>
              <a:t>Protect intellectual property and aircraft mission secrets</a:t>
            </a:r>
          </a:p>
          <a:p>
            <a:endParaRPr lang="en-US" dirty="0"/>
          </a:p>
          <a:p>
            <a:r>
              <a:rPr lang="en-US" dirty="0"/>
              <a:t>Understand and mitigate threats to the microelectronics supply-chain</a:t>
            </a:r>
          </a:p>
          <a:p>
            <a:pPr lvl="1"/>
            <a:r>
              <a:rPr lang="en-US" dirty="0"/>
              <a:t>Mitigate damage from potential hardware trojans</a:t>
            </a:r>
          </a:p>
          <a:p>
            <a:pPr lvl="1"/>
            <a:r>
              <a:rPr lang="en-US" dirty="0"/>
              <a:t>Design hardware trojans to defeat your opponents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19941B-24BE-8D4F-BF49-A04FD352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654" y="1508166"/>
            <a:ext cx="4346538" cy="290351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1329F3-D038-1742-A5D1-BA7090BC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6EAB4E-8C82-DF47-969F-5F5C010A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8F068-17D3-A54A-B490-6A5FCF38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5468" y="6553855"/>
            <a:ext cx="8817264" cy="123111"/>
          </a:xfrm>
        </p:spPr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1AFAB9-54B8-9448-B6E4-55EA7A13C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100" y="1066483"/>
            <a:ext cx="11358563" cy="5105717"/>
          </a:xfrm>
        </p:spPr>
        <p:txBody>
          <a:bodyPr/>
          <a:lstStyle/>
          <a:p>
            <a:r>
              <a:rPr lang="en-US" dirty="0"/>
              <a:t>Find a faculty advisor</a:t>
            </a:r>
          </a:p>
          <a:p>
            <a:pPr lvl="1"/>
            <a:r>
              <a:rPr lang="en-US" dirty="0"/>
              <a:t>All teams require at least one faculty advisor to help guide the team</a:t>
            </a:r>
          </a:p>
          <a:p>
            <a:pPr lvl="1"/>
            <a:r>
              <a:rPr lang="en-US" dirty="0"/>
              <a:t>Potential advisors can contact </a:t>
            </a:r>
            <a:r>
              <a:rPr lang="en-US" dirty="0">
                <a:hlinkClick r:id="rId2"/>
              </a:rPr>
              <a:t>ectf@mitre.org</a:t>
            </a:r>
            <a:r>
              <a:rPr lang="en-US" dirty="0"/>
              <a:t> to help get started</a:t>
            </a:r>
          </a:p>
          <a:p>
            <a:r>
              <a:rPr lang="en-US" dirty="0"/>
              <a:t>Register your team</a:t>
            </a:r>
          </a:p>
          <a:p>
            <a:pPr lvl="1"/>
            <a:r>
              <a:rPr lang="en-US" dirty="0"/>
              <a:t>Find registration link at </a:t>
            </a:r>
            <a:r>
              <a:rPr lang="en-US" dirty="0">
                <a:hlinkClick r:id="rId3"/>
              </a:rPr>
              <a:t>https://mitrecyberacademy.org/competitions/embedded/</a:t>
            </a:r>
            <a:endParaRPr lang="en-US" dirty="0"/>
          </a:p>
          <a:p>
            <a:r>
              <a:rPr lang="en-US" dirty="0"/>
              <a:t>Send any questions to </a:t>
            </a:r>
            <a:r>
              <a:rPr lang="en-US" dirty="0" err="1"/>
              <a:t>ectf@mitre.org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58E42A-A5C3-8749-82DE-12226633D4CB}"/>
              </a:ext>
            </a:extLst>
          </p:cNvPr>
          <p:cNvGrpSpPr>
            <a:grpSpLocks noChangeAspect="1"/>
          </p:cNvGrpSpPr>
          <p:nvPr/>
        </p:nvGrpSpPr>
        <p:grpSpPr>
          <a:xfrm>
            <a:off x="1045021" y="4206240"/>
            <a:ext cx="10101958" cy="2167779"/>
            <a:chOff x="0" y="27632"/>
            <a:chExt cx="4322767" cy="92804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9CCA0CC-64E1-604C-8F4B-3933F7F36E15}"/>
                </a:ext>
              </a:extLst>
            </p:cNvPr>
            <p:cNvGrpSpPr/>
            <p:nvPr/>
          </p:nvGrpSpPr>
          <p:grpSpPr>
            <a:xfrm>
              <a:off x="121478" y="267114"/>
              <a:ext cx="4110837" cy="45"/>
              <a:chOff x="2470" y="-45"/>
              <a:chExt cx="2561508" cy="45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9AD2917-1CE8-F240-A018-04CF79F7C0EA}"/>
                  </a:ext>
                </a:extLst>
              </p:cNvPr>
              <p:cNvCxnSpPr/>
              <p:nvPr/>
            </p:nvCxnSpPr>
            <p:spPr>
              <a:xfrm>
                <a:off x="185928" y="0"/>
                <a:ext cx="731520" cy="0"/>
              </a:xfrm>
              <a:prstGeom prst="line">
                <a:avLst/>
              </a:prstGeom>
              <a:ln w="76200">
                <a:solidFill>
                  <a:schemeClr val="accent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10E1104-AEB7-1B4E-81E3-C413B353B9D9}"/>
                  </a:ext>
                </a:extLst>
              </p:cNvPr>
              <p:cNvCxnSpPr/>
              <p:nvPr/>
            </p:nvCxnSpPr>
            <p:spPr>
              <a:xfrm>
                <a:off x="917448" y="0"/>
                <a:ext cx="365760" cy="0"/>
              </a:xfrm>
              <a:prstGeom prst="line">
                <a:avLst/>
              </a:prstGeom>
              <a:ln w="76200">
                <a:solidFill>
                  <a:schemeClr val="accent1"/>
                </a:solidFill>
                <a:headEnd type="oval" w="sm" len="sm"/>
                <a:tailEnd type="none" w="sm" len="sm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0CF147D-7885-8A47-ACB4-D777694D5182}"/>
                  </a:ext>
                </a:extLst>
              </p:cNvPr>
              <p:cNvCxnSpPr/>
              <p:nvPr/>
            </p:nvCxnSpPr>
            <p:spPr>
              <a:xfrm>
                <a:off x="1283208" y="0"/>
                <a:ext cx="365760" cy="0"/>
              </a:xfrm>
              <a:prstGeom prst="line">
                <a:avLst/>
              </a:prstGeom>
              <a:ln w="76200">
                <a:solidFill>
                  <a:schemeClr val="accent2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0317949-2023-EF49-A444-D07FB1EB140D}"/>
                  </a:ext>
                </a:extLst>
              </p:cNvPr>
              <p:cNvCxnSpPr/>
              <p:nvPr/>
            </p:nvCxnSpPr>
            <p:spPr>
              <a:xfrm>
                <a:off x="2381098" y="-45"/>
                <a:ext cx="182880" cy="0"/>
              </a:xfrm>
              <a:prstGeom prst="line">
                <a:avLst/>
              </a:prstGeom>
              <a:ln w="76200">
                <a:solidFill>
                  <a:schemeClr val="accent1"/>
                </a:solidFill>
                <a:headEnd type="none" w="sm" len="sm"/>
                <a:tailEnd type="none" w="sm" len="sm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5A70397-BDB5-1A42-8195-97FC3336FFFC}"/>
                  </a:ext>
                </a:extLst>
              </p:cNvPr>
              <p:cNvCxnSpPr/>
              <p:nvPr/>
            </p:nvCxnSpPr>
            <p:spPr>
              <a:xfrm>
                <a:off x="2470" y="-45"/>
                <a:ext cx="182880" cy="0"/>
              </a:xfrm>
              <a:prstGeom prst="line">
                <a:avLst/>
              </a:prstGeom>
              <a:ln w="76200">
                <a:solidFill>
                  <a:schemeClr val="accent1"/>
                </a:solidFill>
                <a:headEnd type="none" w="sm" len="sm"/>
                <a:tailEnd type="none" w="sm" len="sm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6F9CD55-C93B-7848-ADAD-0F867A0C2A97}"/>
                  </a:ext>
                </a:extLst>
              </p:cNvPr>
              <p:cNvCxnSpPr/>
              <p:nvPr/>
            </p:nvCxnSpPr>
            <p:spPr>
              <a:xfrm>
                <a:off x="2014728" y="0"/>
                <a:ext cx="365760" cy="0"/>
              </a:xfrm>
              <a:prstGeom prst="line">
                <a:avLst/>
              </a:prstGeom>
              <a:ln w="76200">
                <a:solidFill>
                  <a:schemeClr val="accent1"/>
                </a:solidFill>
                <a:headEnd type="none" w="sm" len="sm"/>
                <a:tailEnd type="oval" w="sm" len="sm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6AA1ED6-9615-0B4E-852A-84C7357A3685}"/>
                  </a:ext>
                </a:extLst>
              </p:cNvPr>
              <p:cNvCxnSpPr/>
              <p:nvPr/>
            </p:nvCxnSpPr>
            <p:spPr>
              <a:xfrm>
                <a:off x="1648968" y="0"/>
                <a:ext cx="365760" cy="0"/>
              </a:xfrm>
              <a:prstGeom prst="line">
                <a:avLst/>
              </a:prstGeom>
              <a:ln w="76200">
                <a:solidFill>
                  <a:schemeClr val="accent2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5ABD66-C30F-5E46-9A60-D6856D7CF9AD}"/>
                </a:ext>
              </a:extLst>
            </p:cNvPr>
            <p:cNvGrpSpPr/>
            <p:nvPr/>
          </p:nvGrpSpPr>
          <p:grpSpPr>
            <a:xfrm>
              <a:off x="188878" y="27632"/>
              <a:ext cx="4133889" cy="178152"/>
              <a:chOff x="-5754" y="27632"/>
              <a:chExt cx="4133889" cy="178152"/>
            </a:xfrm>
          </p:grpSpPr>
          <p:sp>
            <p:nvSpPr>
              <p:cNvPr id="16" name="Text Box 93">
                <a:extLst>
                  <a:ext uri="{FF2B5EF4-FFF2-40B4-BE49-F238E27FC236}">
                    <a16:creationId xmlns:a16="http://schemas.microsoft.com/office/drawing/2014/main" id="{3CD71BD7-DACB-D74D-B2AA-79ABDC8B10DE}"/>
                  </a:ext>
                </a:extLst>
              </p:cNvPr>
              <p:cNvSpPr txBox="1"/>
              <p:nvPr/>
            </p:nvSpPr>
            <p:spPr>
              <a:xfrm>
                <a:off x="-5754" y="27632"/>
                <a:ext cx="449580" cy="17815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rgbClr val="0B2338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Sep</a:t>
                </a:r>
                <a:endParaRPr lang="en-US" sz="3200" dirty="0">
                  <a:solidFill>
                    <a:srgbClr val="0B2338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 Box 94">
                <a:extLst>
                  <a:ext uri="{FF2B5EF4-FFF2-40B4-BE49-F238E27FC236}">
                    <a16:creationId xmlns:a16="http://schemas.microsoft.com/office/drawing/2014/main" id="{9AAE1D8A-4CFC-D14A-8A39-5A1457D52DB9}"/>
                  </a:ext>
                </a:extLst>
              </p:cNvPr>
              <p:cNvSpPr txBox="1"/>
              <p:nvPr/>
            </p:nvSpPr>
            <p:spPr>
              <a:xfrm>
                <a:off x="1169378" y="27632"/>
                <a:ext cx="449580" cy="17815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>
                    <a:solidFill>
                      <a:srgbClr val="0B2338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Dec</a:t>
                </a:r>
                <a:endParaRPr lang="en-US" sz="3200">
                  <a:solidFill>
                    <a:srgbClr val="0B2338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 Box 95">
                <a:extLst>
                  <a:ext uri="{FF2B5EF4-FFF2-40B4-BE49-F238E27FC236}">
                    <a16:creationId xmlns:a16="http://schemas.microsoft.com/office/drawing/2014/main" id="{0BE8FC54-3F28-3B45-A925-764CC692385D}"/>
                  </a:ext>
                </a:extLst>
              </p:cNvPr>
              <p:cNvSpPr txBox="1"/>
              <p:nvPr/>
            </p:nvSpPr>
            <p:spPr>
              <a:xfrm>
                <a:off x="1617398" y="27632"/>
                <a:ext cx="727710" cy="17815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rgbClr val="0B2338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Mid-Jan</a:t>
                </a:r>
                <a:endParaRPr lang="en-US" sz="3200" dirty="0">
                  <a:solidFill>
                    <a:srgbClr val="0B2338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 Box 96">
                <a:extLst>
                  <a:ext uri="{FF2B5EF4-FFF2-40B4-BE49-F238E27FC236}">
                    <a16:creationId xmlns:a16="http://schemas.microsoft.com/office/drawing/2014/main" id="{CAEB0A89-CB35-8246-8092-BA7A459D06DA}"/>
                  </a:ext>
                </a:extLst>
              </p:cNvPr>
              <p:cNvSpPr txBox="1"/>
              <p:nvPr/>
            </p:nvSpPr>
            <p:spPr>
              <a:xfrm>
                <a:off x="2182930" y="27632"/>
                <a:ext cx="775335" cy="17815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rgbClr val="0B2338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Late Feb</a:t>
                </a:r>
                <a:endParaRPr lang="en-US" sz="3200" dirty="0">
                  <a:solidFill>
                    <a:srgbClr val="0B2338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 Box 97">
                <a:extLst>
                  <a:ext uri="{FF2B5EF4-FFF2-40B4-BE49-F238E27FC236}">
                    <a16:creationId xmlns:a16="http://schemas.microsoft.com/office/drawing/2014/main" id="{8A4EE89B-A365-F342-AD69-982625C5FC57}"/>
                  </a:ext>
                </a:extLst>
              </p:cNvPr>
              <p:cNvSpPr txBox="1"/>
              <p:nvPr/>
            </p:nvSpPr>
            <p:spPr>
              <a:xfrm>
                <a:off x="2768906" y="27632"/>
                <a:ext cx="775335" cy="17815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rgbClr val="0B2338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Early Apr</a:t>
                </a:r>
                <a:endParaRPr lang="en-US" sz="3200" dirty="0">
                  <a:solidFill>
                    <a:srgbClr val="0B2338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 Box 98">
                <a:extLst>
                  <a:ext uri="{FF2B5EF4-FFF2-40B4-BE49-F238E27FC236}">
                    <a16:creationId xmlns:a16="http://schemas.microsoft.com/office/drawing/2014/main" id="{9C9D8364-29F5-3743-98B3-6809067FC931}"/>
                  </a:ext>
                </a:extLst>
              </p:cNvPr>
              <p:cNvSpPr txBox="1"/>
              <p:nvPr/>
            </p:nvSpPr>
            <p:spPr>
              <a:xfrm>
                <a:off x="3352800" y="27632"/>
                <a:ext cx="775335" cy="17815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rgbClr val="0B2338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Mid-Apr</a:t>
                </a:r>
                <a:endParaRPr lang="en-US" sz="3200" dirty="0">
                  <a:solidFill>
                    <a:srgbClr val="0B2338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1F05C2-854C-9F49-8950-BBDFBFE5253B}"/>
                </a:ext>
              </a:extLst>
            </p:cNvPr>
            <p:cNvGrpSpPr/>
            <p:nvPr/>
          </p:nvGrpSpPr>
          <p:grpSpPr>
            <a:xfrm>
              <a:off x="0" y="319489"/>
              <a:ext cx="4322503" cy="636183"/>
              <a:chOff x="0" y="0"/>
              <a:chExt cx="4322503" cy="636183"/>
            </a:xfrm>
          </p:grpSpPr>
          <p:sp>
            <p:nvSpPr>
              <p:cNvPr id="10" name="Text Box 100">
                <a:extLst>
                  <a:ext uri="{FF2B5EF4-FFF2-40B4-BE49-F238E27FC236}">
                    <a16:creationId xmlns:a16="http://schemas.microsoft.com/office/drawing/2014/main" id="{F303DD7F-F97A-5344-BBBE-B67E49810709}"/>
                  </a:ext>
                </a:extLst>
              </p:cNvPr>
              <p:cNvSpPr txBox="1"/>
              <p:nvPr/>
            </p:nvSpPr>
            <p:spPr>
              <a:xfrm>
                <a:off x="0" y="3665"/>
                <a:ext cx="829945" cy="48120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B2338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Team Registration Opens</a:t>
                </a:r>
                <a:endParaRPr lang="en-US" sz="3200" dirty="0">
                  <a:solidFill>
                    <a:srgbClr val="0B2338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 Box 101">
                <a:extLst>
                  <a:ext uri="{FF2B5EF4-FFF2-40B4-BE49-F238E27FC236}">
                    <a16:creationId xmlns:a16="http://schemas.microsoft.com/office/drawing/2014/main" id="{D9A5B2E1-0B52-7F45-9521-0C3F86B884F1}"/>
                  </a:ext>
                </a:extLst>
              </p:cNvPr>
              <p:cNvSpPr txBox="1"/>
              <p:nvPr/>
            </p:nvSpPr>
            <p:spPr>
              <a:xfrm>
                <a:off x="1917550" y="3669"/>
                <a:ext cx="503818" cy="329677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B2338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eCTF Kickoff</a:t>
                </a:r>
                <a:endParaRPr lang="en-US" sz="3200" dirty="0">
                  <a:solidFill>
                    <a:srgbClr val="0B2338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 Box 102">
                <a:extLst>
                  <a:ext uri="{FF2B5EF4-FFF2-40B4-BE49-F238E27FC236}">
                    <a16:creationId xmlns:a16="http://schemas.microsoft.com/office/drawing/2014/main" id="{DDE87611-C5FA-0440-AF45-39AAA2EEC177}"/>
                  </a:ext>
                </a:extLst>
              </p:cNvPr>
              <p:cNvSpPr txBox="1"/>
              <p:nvPr/>
            </p:nvSpPr>
            <p:spPr>
              <a:xfrm>
                <a:off x="2446432" y="3669"/>
                <a:ext cx="625753" cy="48120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B2338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Attack Phase Begins</a:t>
                </a:r>
                <a:endParaRPr lang="en-US" sz="3200" dirty="0">
                  <a:solidFill>
                    <a:srgbClr val="0B2338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Text Box 103">
                <a:extLst>
                  <a:ext uri="{FF2B5EF4-FFF2-40B4-BE49-F238E27FC236}">
                    <a16:creationId xmlns:a16="http://schemas.microsoft.com/office/drawing/2014/main" id="{EDBFBA2A-E04E-6B4F-845B-22361C7075D3}"/>
                  </a:ext>
                </a:extLst>
              </p:cNvPr>
              <p:cNvSpPr txBox="1"/>
              <p:nvPr/>
            </p:nvSpPr>
            <p:spPr>
              <a:xfrm>
                <a:off x="3034447" y="0"/>
                <a:ext cx="625753" cy="48120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B2338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Attack Phase Ends</a:t>
                </a:r>
                <a:endParaRPr lang="en-US" sz="3200" dirty="0">
                  <a:solidFill>
                    <a:srgbClr val="0B2338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 Box 104">
                <a:extLst>
                  <a:ext uri="{FF2B5EF4-FFF2-40B4-BE49-F238E27FC236}">
                    <a16:creationId xmlns:a16="http://schemas.microsoft.com/office/drawing/2014/main" id="{CA1CB559-61A1-7444-B040-C5D6623347DD}"/>
                  </a:ext>
                </a:extLst>
              </p:cNvPr>
              <p:cNvSpPr txBox="1"/>
              <p:nvPr/>
            </p:nvSpPr>
            <p:spPr>
              <a:xfrm>
                <a:off x="3547168" y="0"/>
                <a:ext cx="775335" cy="329677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B2338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Award Ceremony</a:t>
                </a:r>
                <a:endParaRPr lang="en-US" sz="3200" dirty="0">
                  <a:solidFill>
                    <a:srgbClr val="0B2338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Text Box 105">
                <a:extLst>
                  <a:ext uri="{FF2B5EF4-FFF2-40B4-BE49-F238E27FC236}">
                    <a16:creationId xmlns:a16="http://schemas.microsoft.com/office/drawing/2014/main" id="{CC43F723-A3C2-9E4B-9D48-45465CDB0370}"/>
                  </a:ext>
                </a:extLst>
              </p:cNvPr>
              <p:cNvSpPr txBox="1"/>
              <p:nvPr/>
            </p:nvSpPr>
            <p:spPr>
              <a:xfrm>
                <a:off x="1175029" y="3455"/>
                <a:ext cx="829945" cy="63272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B2338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Individual Competitor Registration Opens</a:t>
                </a:r>
                <a:endParaRPr lang="en-US" sz="3200" dirty="0">
                  <a:solidFill>
                    <a:srgbClr val="0B2338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6598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7A470E-3388-4733-AEBC-1C0CD096DA39}"/>
              </a:ext>
            </a:extLst>
          </p:cNvPr>
          <p:cNvSpPr/>
          <p:nvPr/>
        </p:nvSpPr>
        <p:spPr>
          <a:xfrm>
            <a:off x="457200" y="4491095"/>
            <a:ext cx="472194" cy="50499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2E4B7-3D23-4046-93ED-6C9980B6106B}"/>
              </a:ext>
            </a:extLst>
          </p:cNvPr>
          <p:cNvSpPr/>
          <p:nvPr/>
        </p:nvSpPr>
        <p:spPr>
          <a:xfrm>
            <a:off x="329184" y="4815840"/>
            <a:ext cx="731520" cy="829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6AA1D-6895-4AFB-B6D5-69BEF146FB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3297" y="3967577"/>
            <a:ext cx="10803938" cy="1181505"/>
          </a:xfrm>
        </p:spPr>
        <p:txBody>
          <a:bodyPr>
            <a:normAutofit/>
          </a:bodyPr>
          <a:lstStyle/>
          <a:p>
            <a:pPr algn="ctr"/>
            <a:r>
              <a:rPr lang="en-US" sz="2800" b="0" dirty="0"/>
              <a:t>https://mitrecyberacademy.org/competitions/embedded/</a:t>
            </a:r>
          </a:p>
          <a:p>
            <a:pPr algn="ctr"/>
            <a:r>
              <a:rPr lang="en-US" sz="2600" b="0" dirty="0"/>
              <a:t>ectf@mitre.org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2618B61-B1EF-164E-AC01-0529EE47E465}"/>
              </a:ext>
            </a:extLst>
          </p:cNvPr>
          <p:cNvSpPr txBox="1">
            <a:spLocks/>
          </p:cNvSpPr>
          <p:nvPr/>
        </p:nvSpPr>
        <p:spPr>
          <a:xfrm>
            <a:off x="0" y="2737712"/>
            <a:ext cx="12192000" cy="1382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none" baseline="0">
                <a:solidFill>
                  <a:schemeClr val="tx2"/>
                </a:solidFill>
                <a:latin typeface="+mn-lt"/>
                <a:ea typeface="Arial Narrow" charset="0"/>
                <a:cs typeface="Arial Narrow" charset="0"/>
              </a:defRPr>
            </a:lvl1pPr>
          </a:lstStyle>
          <a:p>
            <a:pPr algn="ctr"/>
            <a:r>
              <a:rPr lang="en-US"/>
              <a:t>Questions?</a:t>
            </a:r>
            <a:endParaRPr lang="en-US" dirty="0"/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85C60443-A63F-2941-ADEA-FDCC4C080153}"/>
              </a:ext>
            </a:extLst>
          </p:cNvPr>
          <p:cNvSpPr txBox="1">
            <a:spLocks/>
          </p:cNvSpPr>
          <p:nvPr/>
        </p:nvSpPr>
        <p:spPr>
          <a:xfrm>
            <a:off x="1725468" y="6553855"/>
            <a:ext cx="8817264" cy="123111"/>
          </a:xfrm>
          <a:prstGeom prst="rect">
            <a:avLst/>
          </a:prstGeom>
          <a:solidFill>
            <a:schemeClr val="bg2"/>
          </a:solidFill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2021 THE MITRE CORPORATION. ALL RIGHTS RESERVED. Approved for public release. Distribution unlimited 20-03314-12.</a:t>
            </a:r>
          </a:p>
        </p:txBody>
      </p:sp>
    </p:spTree>
    <p:extLst>
      <p:ext uri="{BB962C8B-B14F-4D97-AF65-F5344CB8AC3E}">
        <p14:creationId xmlns:p14="http://schemas.microsoft.com/office/powerpoint/2010/main" val="285229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AEC97E-4A90-48C4-948A-13C95BF4CB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F552B-1952-B44E-8CAB-5705F0ACD2E2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123B3E3-9C67-7742-B6EE-BA26719461FF}"/>
              </a:ext>
            </a:extLst>
          </p:cNvPr>
          <p:cNvSpPr txBox="1">
            <a:spLocks/>
          </p:cNvSpPr>
          <p:nvPr/>
        </p:nvSpPr>
        <p:spPr>
          <a:xfrm>
            <a:off x="1725468" y="6553855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2021 THE MITRE CORPORATION. ALL RIGHTS RESERVED. Approved for public release. Distribution unlimited 20-03314-12.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D0C1A5A-B8D8-1249-8866-C3FC663395C0}"/>
              </a:ext>
            </a:extLst>
          </p:cNvPr>
          <p:cNvSpPr txBox="1">
            <a:spLocks/>
          </p:cNvSpPr>
          <p:nvPr/>
        </p:nvSpPr>
        <p:spPr>
          <a:xfrm>
            <a:off x="423816" y="381000"/>
            <a:ext cx="11344368" cy="5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cap="none" baseline="0">
                <a:solidFill>
                  <a:schemeClr val="tx2"/>
                </a:solidFill>
                <a:latin typeface="+mn-lt"/>
                <a:ea typeface="+mj-ea"/>
                <a:cs typeface="Arial Narrow" charset="0"/>
              </a:defRPr>
            </a:lvl1pPr>
          </a:lstStyle>
          <a:p>
            <a:r>
              <a:rPr lang="en-US" dirty="0"/>
              <a:t>What is the eCTF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93B54A9-EC42-3640-9638-DC56F1F21109}"/>
              </a:ext>
            </a:extLst>
          </p:cNvPr>
          <p:cNvSpPr txBox="1">
            <a:spLocks/>
          </p:cNvSpPr>
          <p:nvPr/>
        </p:nvSpPr>
        <p:spPr>
          <a:xfrm>
            <a:off x="419100" y="1333500"/>
            <a:ext cx="11173460" cy="4838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None/>
              <a:defRPr lang="en-US" sz="2400" b="1" i="0" kern="1200" cap="none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2pPr>
            <a:lvl3pPr marL="3474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defRPr lang="en-US" sz="2200" b="0" i="0" kern="1200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3pPr>
            <a:lvl4pPr marL="5760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defRPr lang="en-US" sz="2000" b="0" i="0" kern="1200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4pPr>
            <a:lvl5pPr marL="80467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defRPr lang="en-US" sz="1800" b="0" i="0" kern="1200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Design-Build-Attack competition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Run on an embedded platform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Teams must implement a secure design</a:t>
            </a:r>
          </a:p>
          <a:p>
            <a:pPr marL="581025" lvl="2" indent="-342900">
              <a:buFont typeface="Arial" panose="020B0604020202020204" pitchFamily="34" charset="0"/>
              <a:buChar char="•"/>
            </a:pPr>
            <a:r>
              <a:rPr lang="en-US" dirty="0"/>
              <a:t>Functional requirements</a:t>
            </a:r>
          </a:p>
          <a:p>
            <a:pPr marL="581025" lvl="2" indent="-342900">
              <a:buFont typeface="Arial" panose="020B0604020202020204" pitchFamily="34" charset="0"/>
              <a:buChar char="•"/>
            </a:pPr>
            <a:r>
              <a:rPr lang="en-US" dirty="0"/>
              <a:t>Security requirements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College/University (and high school) teams from across the country</a:t>
            </a:r>
          </a:p>
        </p:txBody>
      </p:sp>
    </p:spTree>
    <p:extLst>
      <p:ext uri="{BB962C8B-B14F-4D97-AF65-F5344CB8AC3E}">
        <p14:creationId xmlns:p14="http://schemas.microsoft.com/office/powerpoint/2010/main" val="1373663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BF43-985D-884F-8ED2-17BAC9FA7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Organizers</a:t>
            </a:r>
          </a:p>
        </p:txBody>
      </p:sp>
      <p:pic>
        <p:nvPicPr>
          <p:cNvPr id="6146" name="Picture 2" descr="Image result for riverside research">
            <a:hlinkClick r:id="rId3"/>
            <a:extLst>
              <a:ext uri="{FF2B5EF4-FFF2-40B4-BE49-F238E27FC236}">
                <a16:creationId xmlns:a16="http://schemas.microsoft.com/office/drawing/2014/main" id="{BFB78F6E-50DD-6E4E-BF1C-86441A37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862" y="1954219"/>
            <a:ext cx="3683000" cy="96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MITRE logo">
            <a:hlinkClick r:id="rId5"/>
            <a:extLst>
              <a:ext uri="{FF2B5EF4-FFF2-40B4-BE49-F238E27FC236}">
                <a16:creationId xmlns:a16="http://schemas.microsoft.com/office/drawing/2014/main" id="{59D06670-2BA8-3548-A340-97C32E181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462" y="2116762"/>
            <a:ext cx="1941787" cy="79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69D34E-CA02-2F49-9056-2DCFC727BCA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2"/>
          <a:stretch/>
        </p:blipFill>
        <p:spPr>
          <a:xfrm>
            <a:off x="980527" y="2915252"/>
            <a:ext cx="10230945" cy="2874362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EB69383-D45B-1A4C-B18A-E5C040F74DA6}"/>
              </a:ext>
            </a:extLst>
          </p:cNvPr>
          <p:cNvSpPr txBox="1">
            <a:spLocks/>
          </p:cNvSpPr>
          <p:nvPr/>
        </p:nvSpPr>
        <p:spPr>
          <a:xfrm>
            <a:off x="1725468" y="6553855"/>
            <a:ext cx="8817264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2021 THE MITRE CORPORATION. ALL RIGHTS RESERVED. Approved for public release. Distribution unlimited 20-03314-12.</a:t>
            </a:r>
          </a:p>
        </p:txBody>
      </p:sp>
    </p:spTree>
    <p:extLst>
      <p:ext uri="{BB962C8B-B14F-4D97-AF65-F5344CB8AC3E}">
        <p14:creationId xmlns:p14="http://schemas.microsoft.com/office/powerpoint/2010/main" val="194763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97"/>
    </mc:Choice>
    <mc:Fallback xmlns="">
      <p:transition spd="slow" advTm="3399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33BB73-1D02-7340-9C89-DAECF416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4FD813-9269-C64A-8A55-A627EDFE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CTF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2F6AA-10F0-6740-8804-9F59D2966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5468" y="6553855"/>
            <a:ext cx="8817264" cy="123111"/>
          </a:xfrm>
        </p:spPr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pic>
        <p:nvPicPr>
          <p:cNvPr id="18" name="Picture 4" descr="http://fm.cnbc.com/applications/cnbc.com/resources/img/editorial/2013/11/07/101181012-R-CTFAwards-d103-1rd.530x298.jpg?v=1383946222">
            <a:extLst>
              <a:ext uri="{FF2B5EF4-FFF2-40B4-BE49-F238E27FC236}">
                <a16:creationId xmlns:a16="http://schemas.microsoft.com/office/drawing/2014/main" id="{122F7836-BC48-204F-A23D-AB58B33FB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37" y="3957455"/>
            <a:ext cx="3359086" cy="1888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7A57E1-C471-F04E-9A59-3611BD1F6F98}"/>
              </a:ext>
            </a:extLst>
          </p:cNvPr>
          <p:cNvSpPr txBox="1"/>
          <p:nvPr/>
        </p:nvSpPr>
        <p:spPr>
          <a:xfrm>
            <a:off x="419101" y="5837471"/>
            <a:ext cx="3882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The Plaid Parliament of </a:t>
            </a:r>
            <a:r>
              <a:rPr lang="en-US" sz="1200" i="1" dirty="0" err="1"/>
              <a:t>Pwning</a:t>
            </a:r>
            <a:r>
              <a:rPr lang="en-US" sz="1200" i="1" dirty="0"/>
              <a:t> team T-shirt</a:t>
            </a:r>
            <a:endParaRPr lang="en-US" sz="1200" i="1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0A9F2-50AD-6240-B91B-7732372D1D59}"/>
              </a:ext>
            </a:extLst>
          </p:cNvPr>
          <p:cNvSpPr txBox="1"/>
          <p:nvPr/>
        </p:nvSpPr>
        <p:spPr>
          <a:xfrm>
            <a:off x="431627" y="6003885"/>
            <a:ext cx="950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ea typeface="Verdana" pitchFamily="34" charset="0"/>
                <a:cs typeface="Verdana" pitchFamily="34" charset="0"/>
              </a:rPr>
              <a:t>Photo: CNBC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0051D6-6829-1C43-A4B6-9C3FC8013AC9}"/>
              </a:ext>
            </a:extLst>
          </p:cNvPr>
          <p:cNvSpPr txBox="1"/>
          <p:nvPr/>
        </p:nvSpPr>
        <p:spPr>
          <a:xfrm>
            <a:off x="4416457" y="3957455"/>
            <a:ext cx="3359086" cy="1938992"/>
          </a:xfrm>
          <a:prstGeom prst="rect">
            <a:avLst/>
          </a:prstGeom>
          <a:noFill/>
          <a:ln/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algn="ctr"/>
            <a:r>
              <a:rPr lang="en-US" sz="2000" b="1" i="1" dirty="0">
                <a:ln w="0"/>
                <a:solidFill>
                  <a:schemeClr val="accent1"/>
                </a:solidFill>
              </a:rPr>
              <a:t>Capture-the-Flag (CTFs) competitions have proven to be an effective way to grow the cybersecurity workforce and strengthen cyber skills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01CB9E-CAEB-6C43-84E4-A2B07FF86592}"/>
              </a:ext>
            </a:extLst>
          </p:cNvPr>
          <p:cNvGrpSpPr/>
          <p:nvPr/>
        </p:nvGrpSpPr>
        <p:grpSpPr>
          <a:xfrm>
            <a:off x="8307504" y="3957455"/>
            <a:ext cx="3460680" cy="2576183"/>
            <a:chOff x="8592172" y="4198973"/>
            <a:chExt cx="3460680" cy="2576183"/>
          </a:xfrm>
        </p:grpSpPr>
        <p:pic>
          <p:nvPicPr>
            <p:cNvPr id="22" name="Picture 21" descr="http://cybersecurity.cci.fsu.edu/wp-content/uploads/2013/10/l93205-1.jpg">
              <a:extLst>
                <a:ext uri="{FF2B5EF4-FFF2-40B4-BE49-F238E27FC236}">
                  <a16:creationId xmlns:a16="http://schemas.microsoft.com/office/drawing/2014/main" id="{660D4F93-7E0E-1641-8C69-387EC74A5B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1941" y="4198973"/>
              <a:ext cx="3360911" cy="21898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B182FD-7BFE-824D-B5CF-F788B1BF1894}"/>
                </a:ext>
              </a:extLst>
            </p:cNvPr>
            <p:cNvSpPr txBox="1"/>
            <p:nvPr/>
          </p:nvSpPr>
          <p:spPr>
            <a:xfrm>
              <a:off x="8592172" y="6340721"/>
              <a:ext cx="33089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ea typeface="Verdana" pitchFamily="34" charset="0"/>
                  <a:cs typeface="Verdana" pitchFamily="34" charset="0"/>
                </a:rPr>
                <a:t>Cybersecurity Club @ Florida State University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438DE2-F5CD-AF40-9FF9-411246EDAF02}"/>
                </a:ext>
              </a:extLst>
            </p:cNvPr>
            <p:cNvSpPr txBox="1"/>
            <p:nvPr/>
          </p:nvSpPr>
          <p:spPr>
            <a:xfrm>
              <a:off x="8592172" y="6528935"/>
              <a:ext cx="23374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Verdana" pitchFamily="34" charset="0"/>
                  <a:cs typeface="Verdana" pitchFamily="34" charset="0"/>
                </a:rPr>
                <a:t>Photo: http://cybersecurity.cci.fsu.edu/</a:t>
              </a:r>
            </a:p>
          </p:txBody>
        </p:sp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601EEDF-298A-934C-98C9-FF9EC73A1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101" y="1333500"/>
            <a:ext cx="7839208" cy="4838700"/>
          </a:xfrm>
        </p:spPr>
        <p:txBody>
          <a:bodyPr>
            <a:normAutofit/>
          </a:bodyPr>
          <a:lstStyle/>
          <a:p>
            <a:r>
              <a:rPr lang="en-US" dirty="0"/>
              <a:t>Capture the flag (CTF)</a:t>
            </a:r>
          </a:p>
          <a:p>
            <a:r>
              <a:rPr lang="en-US" dirty="0"/>
              <a:t>Cybersecurity competition</a:t>
            </a:r>
          </a:p>
          <a:p>
            <a:r>
              <a:rPr lang="en-US" dirty="0"/>
              <a:t>Solve challenges to capture “flags”</a:t>
            </a:r>
          </a:p>
        </p:txBody>
      </p:sp>
    </p:spTree>
    <p:extLst>
      <p:ext uri="{BB962C8B-B14F-4D97-AF65-F5344CB8AC3E}">
        <p14:creationId xmlns:p14="http://schemas.microsoft.com/office/powerpoint/2010/main" val="298878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9"/>
    </mc:Choice>
    <mc:Fallback xmlns="">
      <p:transition spd="slow" advTm="631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29B8A-3113-A045-A831-8F4E313A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2372E5-4606-3544-BFE5-D11CE669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“Embedded Security”?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2ACDE-9C35-1647-8F8C-57882C78D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5468" y="6553855"/>
            <a:ext cx="8817264" cy="123111"/>
          </a:xfrm>
        </p:spPr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5F365DF-5797-CC4C-BE4F-6F791F243005}"/>
              </a:ext>
            </a:extLst>
          </p:cNvPr>
          <p:cNvSpPr/>
          <p:nvPr/>
        </p:nvSpPr>
        <p:spPr>
          <a:xfrm>
            <a:off x="957942" y="2875280"/>
            <a:ext cx="6225178" cy="258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B23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AC8AC9-A1AB-874F-B151-B5522329D5B2}"/>
              </a:ext>
            </a:extLst>
          </p:cNvPr>
          <p:cNvSpPr/>
          <p:nvPr/>
        </p:nvSpPr>
        <p:spPr>
          <a:xfrm>
            <a:off x="957943" y="3178629"/>
            <a:ext cx="6225177" cy="546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B23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8F0812E-FA76-C74C-ABDF-A9873BDED5D0}"/>
              </a:ext>
            </a:extLst>
          </p:cNvPr>
          <p:cNvSpPr/>
          <p:nvPr/>
        </p:nvSpPr>
        <p:spPr>
          <a:xfrm>
            <a:off x="957942" y="3770017"/>
            <a:ext cx="6225177" cy="2580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B23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297010-AA0E-6844-A6C5-4E2F4E7B3CCE}"/>
              </a:ext>
            </a:extLst>
          </p:cNvPr>
          <p:cNvSpPr/>
          <p:nvPr/>
        </p:nvSpPr>
        <p:spPr>
          <a:xfrm>
            <a:off x="464304" y="1904024"/>
            <a:ext cx="7720744" cy="2483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Examples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embedded devices are often…</a:t>
            </a: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…used “at the edge”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60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exposed to physical/proximal attacks</a:t>
            </a: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…resource-constrained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60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traditional protection too costly </a:t>
            </a: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60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	- difficult to patch/update</a:t>
            </a: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…part of a cyber system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60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expands attack surface / complicates RE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9" name="Picture 18" descr="A circuit board&#10;&#10;Description automatically generated">
            <a:extLst>
              <a:ext uri="{FF2B5EF4-FFF2-40B4-BE49-F238E27FC236}">
                <a16:creationId xmlns:a16="http://schemas.microsoft.com/office/drawing/2014/main" id="{EAFD9FB5-FAA9-E242-9296-051F9E0BA6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6992" y="4427472"/>
            <a:ext cx="2035961" cy="15583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1" name="Picture 20" descr="A circuit board&#10;&#10;Description automatically generated">
            <a:extLst>
              <a:ext uri="{FF2B5EF4-FFF2-40B4-BE49-F238E27FC236}">
                <a16:creationId xmlns:a16="http://schemas.microsoft.com/office/drawing/2014/main" id="{93268282-9F05-2040-8713-2B8A4CE9EC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51247" y="4671186"/>
            <a:ext cx="2035961" cy="15583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98E948-275F-BD47-BA21-42C34B86BC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089" y="4856480"/>
            <a:ext cx="2284806" cy="14447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B75847-B2E7-014D-AA4D-ECD3F724E30B}"/>
              </a:ext>
            </a:extLst>
          </p:cNvPr>
          <p:cNvSpPr txBox="1"/>
          <p:nvPr/>
        </p:nvSpPr>
        <p:spPr>
          <a:xfrm>
            <a:off x="8726253" y="2264230"/>
            <a:ext cx="2467342" cy="2308324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Foundational Skills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Electrical engineering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Signal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Comm systems / RF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Computer architecture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Embedded software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Semiconductor / VLSI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Digital Logic</a:t>
            </a:r>
          </a:p>
        </p:txBody>
      </p:sp>
      <p:pic>
        <p:nvPicPr>
          <p:cNvPr id="24" name="Picture 23" descr="A circuit board&#10;&#10;Description automatically generated">
            <a:extLst>
              <a:ext uri="{FF2B5EF4-FFF2-40B4-BE49-F238E27FC236}">
                <a16:creationId xmlns:a16="http://schemas.microsoft.com/office/drawing/2014/main" id="{D965D183-5263-9546-8D1C-7781099BA17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760" y="4754881"/>
            <a:ext cx="2289411" cy="15463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5" name="Picture 4" descr="PDR InfraRed BGA Rework">
            <a:extLst>
              <a:ext uri="{FF2B5EF4-FFF2-40B4-BE49-F238E27FC236}">
                <a16:creationId xmlns:a16="http://schemas.microsoft.com/office/drawing/2014/main" id="{D48DEB1D-2883-0043-9B3D-575FF9BCB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0599" y="4572554"/>
            <a:ext cx="1242982" cy="17524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5AFA8C-3633-664F-812A-CF6BEF50DF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496" y="1066311"/>
            <a:ext cx="113792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62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38D32-767F-E04D-9EBC-0939C12A5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FCCF13-AC63-F642-8253-A1CF5926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 to the eCTF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D22DD-806E-3E4F-841F-1A6A7D66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5468" y="6553855"/>
            <a:ext cx="8817264" cy="123111"/>
          </a:xfrm>
        </p:spPr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9C8582-B133-F348-AE62-BFCF91EC1D59}"/>
              </a:ext>
            </a:extLst>
          </p:cNvPr>
          <p:cNvSpPr txBox="1">
            <a:spLocks/>
          </p:cNvSpPr>
          <p:nvPr/>
        </p:nvSpPr>
        <p:spPr>
          <a:xfrm>
            <a:off x="408355" y="1386416"/>
            <a:ext cx="7291158" cy="44537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US" sz="2400" b="1" i="0" kern="1200" cap="none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2pPr>
            <a:lvl3pPr marL="349250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3pPr>
            <a:lvl4pPr marL="57943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lang="en-US" sz="2200" b="0" i="0" kern="1200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4pPr>
            <a:lvl5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lang="en-US" sz="1800" b="0" i="0" kern="1200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Focus on Embedded 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Extended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Attack and Defend</a:t>
            </a:r>
          </a:p>
          <a:p>
            <a:endParaRPr lang="en-US" sz="1700" b="0" dirty="0"/>
          </a:p>
          <a:p>
            <a:endParaRPr lang="en-US" sz="1700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EF7429-37DA-F042-A786-90370E882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95" y="1386416"/>
            <a:ext cx="3631223" cy="20966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835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38D32-767F-E04D-9EBC-0939C12A5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FCCF13-AC63-F642-8253-A1CF5926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 to the eCTF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D22DD-806E-3E4F-841F-1A6A7D66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5468" y="6553855"/>
            <a:ext cx="8817264" cy="123111"/>
          </a:xfrm>
        </p:spPr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9C8582-B133-F348-AE62-BFCF91EC1D59}"/>
              </a:ext>
            </a:extLst>
          </p:cNvPr>
          <p:cNvSpPr txBox="1">
            <a:spLocks/>
          </p:cNvSpPr>
          <p:nvPr/>
        </p:nvSpPr>
        <p:spPr>
          <a:xfrm>
            <a:off x="408355" y="1386416"/>
            <a:ext cx="6807694" cy="44537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US" sz="2400" b="1" i="0" kern="1200" cap="none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2pPr>
            <a:lvl3pPr marL="349250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3pPr>
            <a:lvl4pPr marL="57943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lang="en-US" sz="2200" b="0" i="0" kern="1200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4pPr>
            <a:lvl5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lang="en-US" sz="1800" b="0" i="0" kern="1200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Focus on Embedded Security</a:t>
            </a:r>
          </a:p>
          <a:p>
            <a:endParaRPr lang="en-US" b="0" dirty="0">
              <a:solidFill>
                <a:schemeClr val="accent1"/>
              </a:solidFill>
            </a:endParaRPr>
          </a:p>
          <a:p>
            <a:r>
              <a:rPr lang="en-US" b="0" dirty="0"/>
              <a:t>Main target is a physical or emulated embedded device​</a:t>
            </a:r>
          </a:p>
          <a:p>
            <a:endParaRPr lang="en-US" b="0" dirty="0"/>
          </a:p>
          <a:p>
            <a:r>
              <a:rPr lang="en-US" b="0" dirty="0"/>
              <a:t>Open scope of attacks to include physical/proximal access attacks​</a:t>
            </a:r>
          </a:p>
          <a:p>
            <a:pPr marL="635000" lvl="2" indent="-285750">
              <a:buFont typeface="Arial" panose="020B0604020202020204" pitchFamily="34" charset="0"/>
              <a:buChar char="•"/>
            </a:pPr>
            <a:r>
              <a:rPr lang="en-US" dirty="0"/>
              <a:t>Side Channel Analysis</a:t>
            </a:r>
          </a:p>
          <a:p>
            <a:pPr marL="635000" lvl="2" indent="-285750">
              <a:buFont typeface="Arial" panose="020B0604020202020204" pitchFamily="34" charset="0"/>
              <a:buChar char="•"/>
            </a:pPr>
            <a:r>
              <a:rPr lang="en-US" dirty="0"/>
              <a:t>Hardware trojans</a:t>
            </a:r>
          </a:p>
          <a:p>
            <a:pPr marL="635000" lvl="2" indent="-285750">
              <a:buFont typeface="Arial" panose="020B0604020202020204" pitchFamily="34" charset="0"/>
              <a:buChar char="•"/>
            </a:pPr>
            <a:r>
              <a:rPr lang="en-US" dirty="0"/>
              <a:t>Fault injection</a:t>
            </a:r>
          </a:p>
          <a:p>
            <a:endParaRPr lang="en-US" sz="1700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EF7429-37DA-F042-A786-90370E882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95" y="1386416"/>
            <a:ext cx="3631223" cy="20966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45852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38D32-767F-E04D-9EBC-0939C12A5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FCCF13-AC63-F642-8253-A1CF5926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 to the eCTF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D22DD-806E-3E4F-841F-1A6A7D66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5468" y="6553855"/>
            <a:ext cx="8817264" cy="123111"/>
          </a:xfrm>
        </p:spPr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9C8582-B133-F348-AE62-BFCF91EC1D59}"/>
              </a:ext>
            </a:extLst>
          </p:cNvPr>
          <p:cNvSpPr txBox="1">
            <a:spLocks/>
          </p:cNvSpPr>
          <p:nvPr/>
        </p:nvSpPr>
        <p:spPr>
          <a:xfrm>
            <a:off x="408355" y="1386416"/>
            <a:ext cx="5687645" cy="44537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US" sz="2400" b="1" i="0" kern="1200" cap="none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2pPr>
            <a:lvl3pPr marL="349250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3pPr>
            <a:lvl4pPr marL="57943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lang="en-US" sz="2200" b="0" i="0" kern="1200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4pPr>
            <a:lvl5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lang="en-US" sz="1800" b="0" i="0" kern="1200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Extended Time</a:t>
            </a:r>
          </a:p>
          <a:p>
            <a:endParaRPr lang="en-US" b="0" dirty="0"/>
          </a:p>
          <a:p>
            <a:r>
              <a:rPr lang="en-US" b="0" dirty="0"/>
              <a:t>Allow sufficient time for in-depth exploration and sophisticated attacks​</a:t>
            </a:r>
          </a:p>
          <a:p>
            <a:endParaRPr lang="en-US" b="0" dirty="0"/>
          </a:p>
          <a:p>
            <a:r>
              <a:rPr lang="en-US" b="0" dirty="0"/>
              <a:t>Most embedded device development (and attack development) requires more time than the equivalent activities with pure-software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2F50BB2A-C4DE-AB41-81EB-A461EF7E3A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492268"/>
              </p:ext>
            </p:extLst>
          </p:nvPr>
        </p:nvGraphicFramePr>
        <p:xfrm>
          <a:off x="6221589" y="1134738"/>
          <a:ext cx="5687645" cy="5166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9186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38D32-767F-E04D-9EBC-0939C12A5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F63ED-5365-0347-943C-46237B9951C9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FCCF13-AC63-F642-8253-A1CF5926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 to the eCTF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D22DD-806E-3E4F-841F-1A6A7D66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5468" y="6553855"/>
            <a:ext cx="8817264" cy="123111"/>
          </a:xfrm>
        </p:spPr>
        <p:txBody>
          <a:bodyPr/>
          <a:lstStyle/>
          <a:p>
            <a:r>
              <a:rPr lang="en-US" dirty="0"/>
              <a:t>© 2021 THE MITRE CORPORATION. ALL RIGHTS RESERVED. Approved for public release. Distribution unlimited 20-03314-12.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9C8582-B133-F348-AE62-BFCF91EC1D59}"/>
              </a:ext>
            </a:extLst>
          </p:cNvPr>
          <p:cNvSpPr txBox="1">
            <a:spLocks/>
          </p:cNvSpPr>
          <p:nvPr/>
        </p:nvSpPr>
        <p:spPr>
          <a:xfrm>
            <a:off x="408355" y="1386416"/>
            <a:ext cx="5779085" cy="44537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US" sz="2400" b="1" i="0" kern="1200" cap="none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None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2pPr>
            <a:lvl3pPr marL="349250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lang="en-US" sz="2400" b="0" i="0" kern="1200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3pPr>
            <a:lvl4pPr marL="57943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lang="en-US" sz="2200" b="0" i="0" kern="1200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4pPr>
            <a:lvl5pPr marL="8001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lang="en-US" sz="1800" b="0" i="0" kern="1200" baseline="0" dirty="0">
                <a:solidFill>
                  <a:schemeClr val="tx2"/>
                </a:solidFill>
                <a:latin typeface="+mn-lt"/>
                <a:ea typeface="+mn-ea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Attack and Defend​</a:t>
            </a:r>
          </a:p>
          <a:p>
            <a:r>
              <a:rPr lang="en-US" b="0" dirty="0"/>
              <a:t>Puts participants through the exercise of trying to create a secure system and learning from their mistakes</a:t>
            </a:r>
          </a:p>
          <a:p>
            <a:endParaRPr lang="en-US" sz="1700" b="0" dirty="0"/>
          </a:p>
          <a:p>
            <a:r>
              <a:rPr lang="en-US" dirty="0">
                <a:solidFill>
                  <a:schemeClr val="accent1"/>
                </a:solidFill>
              </a:rPr>
              <a:t>All Flags are “Real” Vulnerabilities</a:t>
            </a:r>
          </a:p>
          <a:p>
            <a:r>
              <a:rPr lang="en-US" b="0" dirty="0"/>
              <a:t>Students learn about realistic and common mistakes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48C6614-6545-1B48-8F8B-901B552C1A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1964240"/>
              </p:ext>
            </p:extLst>
          </p:nvPr>
        </p:nvGraphicFramePr>
        <p:xfrm>
          <a:off x="6221589" y="1134738"/>
          <a:ext cx="5687645" cy="5166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786368"/>
      </p:ext>
    </p:extLst>
  </p:cSld>
  <p:clrMapOvr>
    <a:masterClrMapping/>
  </p:clrMapOvr>
</p:sld>
</file>

<file path=ppt/theme/theme1.xml><?xml version="1.0" encoding="utf-8"?>
<a:theme xmlns:a="http://schemas.openxmlformats.org/drawingml/2006/main" name="16:9_WhitePrint-MITRE">
  <a:themeElements>
    <a:clrScheme name="Custom 1">
      <a:dk1>
        <a:srgbClr val="000000"/>
      </a:dk1>
      <a:lt1>
        <a:srgbClr val="FFFFFF"/>
      </a:lt1>
      <a:dk2>
        <a:srgbClr val="0E2641"/>
      </a:dk2>
      <a:lt2>
        <a:srgbClr val="E5EEEF"/>
      </a:lt2>
      <a:accent1>
        <a:srgbClr val="005B93"/>
      </a:accent1>
      <a:accent2>
        <a:srgbClr val="87DEFF"/>
      </a:accent2>
      <a:accent3>
        <a:srgbClr val="7E8283"/>
      </a:accent3>
      <a:accent4>
        <a:srgbClr val="FFF601"/>
      </a:accent4>
      <a:accent5>
        <a:srgbClr val="0D2F4F"/>
      </a:accent5>
      <a:accent6>
        <a:srgbClr val="D3D3D3"/>
      </a:accent6>
      <a:hlink>
        <a:srgbClr val="0068DA"/>
      </a:hlink>
      <a:folHlink>
        <a:srgbClr val="FF2D5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n Template" id="{147CE1EF-5B38-B341-B4C2-10F8D7E16023}" vid="{754562CD-1CFA-F44A-8E2A-0FE8F011D2A3}"/>
    </a:ext>
  </a:extLst>
</a:theme>
</file>

<file path=ppt/theme/theme2.xml><?xml version="1.0" encoding="utf-8"?>
<a:theme xmlns:a="http://schemas.openxmlformats.org/drawingml/2006/main" name="16:9_NBlue_Presentation-MITRE">
  <a:themeElements>
    <a:clrScheme name="MITRE">
      <a:dk1>
        <a:srgbClr val="E6E6E6"/>
      </a:dk1>
      <a:lt1>
        <a:srgbClr val="0B2338"/>
      </a:lt1>
      <a:dk2>
        <a:srgbClr val="FFFFFF"/>
      </a:dk2>
      <a:lt2>
        <a:srgbClr val="000000"/>
      </a:lt2>
      <a:accent1>
        <a:srgbClr val="005B93"/>
      </a:accent1>
      <a:accent2>
        <a:srgbClr val="FFF601"/>
      </a:accent2>
      <a:accent3>
        <a:srgbClr val="87DEFF"/>
      </a:accent3>
      <a:accent4>
        <a:srgbClr val="7E8283"/>
      </a:accent4>
      <a:accent5>
        <a:srgbClr val="D3D3D3"/>
      </a:accent5>
      <a:accent6>
        <a:srgbClr val="0D2F4F"/>
      </a:accent6>
      <a:hlink>
        <a:srgbClr val="0068DA"/>
      </a:hlink>
      <a:folHlink>
        <a:srgbClr val="FF2D5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en Template" id="{147CE1EF-5B38-B341-B4C2-10F8D7E16023}" vid="{E83D8105-EE45-764B-B9A8-471A23BA22F3}"/>
    </a:ext>
  </a:extLst>
</a:theme>
</file>

<file path=ppt/theme/theme3.xml><?xml version="1.0" encoding="utf-8"?>
<a:theme xmlns:a="http://schemas.openxmlformats.org/drawingml/2006/main" name="3_Office Theme">
  <a:themeElements>
    <a:clrScheme name="Custom 7">
      <a:dk1>
        <a:srgbClr val="FFFFFF"/>
      </a:dk1>
      <a:lt1>
        <a:srgbClr val="0B2338"/>
      </a:lt1>
      <a:dk2>
        <a:srgbClr val="FFFFFF"/>
      </a:dk2>
      <a:lt2>
        <a:srgbClr val="0B2338"/>
      </a:lt2>
      <a:accent1>
        <a:srgbClr val="005B93"/>
      </a:accent1>
      <a:accent2>
        <a:srgbClr val="FFF601"/>
      </a:accent2>
      <a:accent3>
        <a:srgbClr val="87DEFF"/>
      </a:accent3>
      <a:accent4>
        <a:srgbClr val="7E8284"/>
      </a:accent4>
      <a:accent5>
        <a:srgbClr val="F7901E"/>
      </a:accent5>
      <a:accent6>
        <a:srgbClr val="C1CD23"/>
      </a:accent6>
      <a:hlink>
        <a:srgbClr val="25ACFF"/>
      </a:hlink>
      <a:folHlink>
        <a:srgbClr val="8E78D6"/>
      </a:folHlink>
    </a:clrScheme>
    <a:fontScheme name="MITRE_2020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wrap="square" lIns="91440" tIns="45720" rIns="91440" bIns="4572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en Template" id="{147CE1EF-5B38-B341-B4C2-10F8D7E16023}" vid="{D8269CDB-3B8E-8B4C-A7E3-19AF5891559C}"/>
    </a:ext>
  </a:extLst>
</a:theme>
</file>

<file path=ppt/theme/theme4.xml><?xml version="1.0" encoding="utf-8"?>
<a:theme xmlns:a="http://schemas.openxmlformats.org/drawingml/2006/main" name="4_Office Theme">
  <a:themeElements>
    <a:clrScheme name="Custom 7">
      <a:dk1>
        <a:srgbClr val="FFFFFF"/>
      </a:dk1>
      <a:lt1>
        <a:srgbClr val="0B2338"/>
      </a:lt1>
      <a:dk2>
        <a:srgbClr val="FFFFFF"/>
      </a:dk2>
      <a:lt2>
        <a:srgbClr val="0B2338"/>
      </a:lt2>
      <a:accent1>
        <a:srgbClr val="005B93"/>
      </a:accent1>
      <a:accent2>
        <a:srgbClr val="FFF601"/>
      </a:accent2>
      <a:accent3>
        <a:srgbClr val="87DEFF"/>
      </a:accent3>
      <a:accent4>
        <a:srgbClr val="7E8284"/>
      </a:accent4>
      <a:accent5>
        <a:srgbClr val="F7901E"/>
      </a:accent5>
      <a:accent6>
        <a:srgbClr val="C1CD23"/>
      </a:accent6>
      <a:hlink>
        <a:srgbClr val="25ACFF"/>
      </a:hlink>
      <a:folHlink>
        <a:srgbClr val="8E78D6"/>
      </a:folHlink>
    </a:clrScheme>
    <a:fontScheme name="MITRE_2020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wrap="square" lIns="91440" tIns="45720" rIns="91440" bIns="4572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D42081C6-DCB9-C946-97DD-1F50A14AA8F6}" vid="{3896229F-9E5C-FC4B-82DF-4DD38E63E63F}"/>
    </a:ext>
  </a:extLst>
</a:theme>
</file>

<file path=ppt/theme/theme5.xml><?xml version="1.0" encoding="utf-8"?>
<a:theme xmlns:a="http://schemas.openxmlformats.org/drawingml/2006/main" name="1_16:9_WhitePrint-MITRE">
  <a:themeElements>
    <a:clrScheme name="Custom 1">
      <a:dk1>
        <a:srgbClr val="000000"/>
      </a:dk1>
      <a:lt1>
        <a:srgbClr val="FFFFFF"/>
      </a:lt1>
      <a:dk2>
        <a:srgbClr val="0E2641"/>
      </a:dk2>
      <a:lt2>
        <a:srgbClr val="E5EEEF"/>
      </a:lt2>
      <a:accent1>
        <a:srgbClr val="005B93"/>
      </a:accent1>
      <a:accent2>
        <a:srgbClr val="87DEFF"/>
      </a:accent2>
      <a:accent3>
        <a:srgbClr val="7E8283"/>
      </a:accent3>
      <a:accent4>
        <a:srgbClr val="FFF601"/>
      </a:accent4>
      <a:accent5>
        <a:srgbClr val="0D2F4F"/>
      </a:accent5>
      <a:accent6>
        <a:srgbClr val="D3D3D3"/>
      </a:accent6>
      <a:hlink>
        <a:srgbClr val="0068DA"/>
      </a:hlink>
      <a:folHlink>
        <a:srgbClr val="FF2D5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n Template" id="{147CE1EF-5B38-B341-B4C2-10F8D7E16023}" vid="{754562CD-1CFA-F44A-8E2A-0FE8F011D2A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EA518B1AF5D8438D0B58C0CA63D2C4" ma:contentTypeVersion="9" ma:contentTypeDescription="Create a new document." ma:contentTypeScope="" ma:versionID="af570c8e4da3665dcc91862114da247b">
  <xsd:schema xmlns:xsd="http://www.w3.org/2001/XMLSchema" xmlns:xs="http://www.w3.org/2001/XMLSchema" xmlns:p="http://schemas.microsoft.com/office/2006/metadata/properties" xmlns:ns2="ad2c82c2-9c3b-49d0-9c75-900ba54972d9" xmlns:ns3="715c9600-0e69-4eaf-a942-71eeca3aad92" targetNamespace="http://schemas.microsoft.com/office/2006/metadata/properties" ma:root="true" ma:fieldsID="41af64ec3a609ea3521bf4dcfb191ba9" ns2:_="" ns3:_="">
    <xsd:import namespace="ad2c82c2-9c3b-49d0-9c75-900ba54972d9"/>
    <xsd:import namespace="715c9600-0e69-4eaf-a942-71eeca3aad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2c82c2-9c3b-49d0-9c75-900ba54972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c9600-0e69-4eaf-a942-71eeca3aad9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B9AEA3-AA67-42ED-AB51-A0A856C3D81C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  <ds:schemaRef ds:uri="715c9600-0e69-4eaf-a942-71eeca3aad92"/>
    <ds:schemaRef ds:uri="ad2c82c2-9c3b-49d0-9c75-900ba54972d9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604E3AB-4A91-423A-BF29-7B2A05FABCC8}">
  <ds:schemaRefs>
    <ds:schemaRef ds:uri="715c9600-0e69-4eaf-a942-71eeca3aad92"/>
    <ds:schemaRef ds:uri="ad2c82c2-9c3b-49d0-9c75-900ba54972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3F55105-FC8A-4339-A4AD-76DC5FF95E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16:9_WhitePrint-MITRE</Template>
  <TotalTime>1948</TotalTime>
  <Words>1249</Words>
  <Application>Microsoft Macintosh PowerPoint</Application>
  <PresentationFormat>Widescreen</PresentationFormat>
  <Paragraphs>246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Arial Narrow</vt:lpstr>
      <vt:lpstr>Arial Regular</vt:lpstr>
      <vt:lpstr>Calibri</vt:lpstr>
      <vt:lpstr>Courier New</vt:lpstr>
      <vt:lpstr>Helvetica LT Std</vt:lpstr>
      <vt:lpstr>Tahoma</vt:lpstr>
      <vt:lpstr>Wingdings</vt:lpstr>
      <vt:lpstr>16:9_WhitePrint-MITRE</vt:lpstr>
      <vt:lpstr>16:9_NBlue_Presentation-MITRE</vt:lpstr>
      <vt:lpstr>3_Office Theme</vt:lpstr>
      <vt:lpstr>4_Office Theme</vt:lpstr>
      <vt:lpstr>1_16:9_WhitePrint-MITRE</vt:lpstr>
      <vt:lpstr>Embedded Capture the Flag (eCTF)</vt:lpstr>
      <vt:lpstr>PowerPoint Presentation</vt:lpstr>
      <vt:lpstr>Organizers</vt:lpstr>
      <vt:lpstr>What is a CTF</vt:lpstr>
      <vt:lpstr>What is “Embedded Security”?</vt:lpstr>
      <vt:lpstr>Key Components to the eCTF</vt:lpstr>
      <vt:lpstr>Key Components to the eCTF</vt:lpstr>
      <vt:lpstr>Key Components to the eCTF</vt:lpstr>
      <vt:lpstr>Key Components to the eCTF</vt:lpstr>
      <vt:lpstr>Student Feedback</vt:lpstr>
      <vt:lpstr>Why do the eCTF?</vt:lpstr>
      <vt:lpstr>The History and Growth of eCTF</vt:lpstr>
      <vt:lpstr>eCTF 2021 Participating Schools</vt:lpstr>
      <vt:lpstr>eCTF In the News</vt:lpstr>
      <vt:lpstr>What is this year’s challenge?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Capture the Flag (eCTF)</dc:title>
  <dc:creator>Ben Janis</dc:creator>
  <cp:lastModifiedBy>Ben Janis</cp:lastModifiedBy>
  <cp:revision>6</cp:revision>
  <cp:lastPrinted>2020-12-17T13:42:49Z</cp:lastPrinted>
  <dcterms:created xsi:type="dcterms:W3CDTF">2021-09-15T12:54:38Z</dcterms:created>
  <dcterms:modified xsi:type="dcterms:W3CDTF">2021-10-18T14:39:01Z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0x01010079EA518B1AF5D8438D0B58C0CA63D2C4</vt:lpwstr>
  </property>
</Properties>
</file>